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1"/>
  </p:notesMasterIdLst>
  <p:sldIdLst>
    <p:sldId id="256" r:id="rId2"/>
    <p:sldId id="323" r:id="rId3"/>
    <p:sldId id="257" r:id="rId4"/>
    <p:sldId id="258" r:id="rId5"/>
    <p:sldId id="259" r:id="rId6"/>
    <p:sldId id="260" r:id="rId7"/>
    <p:sldId id="261" r:id="rId8"/>
    <p:sldId id="331" r:id="rId9"/>
    <p:sldId id="293" r:id="rId10"/>
    <p:sldId id="321" r:id="rId11"/>
    <p:sldId id="322" r:id="rId12"/>
    <p:sldId id="294" r:id="rId13"/>
    <p:sldId id="332" r:id="rId14"/>
    <p:sldId id="263" r:id="rId15"/>
    <p:sldId id="264" r:id="rId16"/>
    <p:sldId id="324" r:id="rId17"/>
    <p:sldId id="265" r:id="rId18"/>
    <p:sldId id="267" r:id="rId19"/>
    <p:sldId id="266" r:id="rId20"/>
    <p:sldId id="268" r:id="rId21"/>
    <p:sldId id="295" r:id="rId22"/>
    <p:sldId id="296" r:id="rId23"/>
    <p:sldId id="269" r:id="rId24"/>
    <p:sldId id="297" r:id="rId25"/>
    <p:sldId id="270" r:id="rId26"/>
    <p:sldId id="300" r:id="rId27"/>
    <p:sldId id="271" r:id="rId28"/>
    <p:sldId id="272" r:id="rId29"/>
    <p:sldId id="273" r:id="rId30"/>
    <p:sldId id="274" r:id="rId31"/>
    <p:sldId id="325" r:id="rId32"/>
    <p:sldId id="298" r:id="rId33"/>
    <p:sldId id="275" r:id="rId34"/>
    <p:sldId id="330" r:id="rId35"/>
    <p:sldId id="276" r:id="rId36"/>
    <p:sldId id="277" r:id="rId37"/>
    <p:sldId id="279" r:id="rId38"/>
    <p:sldId id="301" r:id="rId39"/>
    <p:sldId id="303" r:id="rId40"/>
    <p:sldId id="304" r:id="rId41"/>
    <p:sldId id="305" r:id="rId42"/>
    <p:sldId id="306" r:id="rId43"/>
    <p:sldId id="308" r:id="rId44"/>
    <p:sldId id="309" r:id="rId45"/>
    <p:sldId id="310" r:id="rId46"/>
    <p:sldId id="311" r:id="rId47"/>
    <p:sldId id="280" r:id="rId48"/>
    <p:sldId id="281" r:id="rId49"/>
    <p:sldId id="326" r:id="rId50"/>
    <p:sldId id="314" r:id="rId51"/>
    <p:sldId id="316" r:id="rId52"/>
    <p:sldId id="288" r:id="rId53"/>
    <p:sldId id="317" r:id="rId54"/>
    <p:sldId id="318" r:id="rId55"/>
    <p:sldId id="290" r:id="rId56"/>
    <p:sldId id="328" r:id="rId57"/>
    <p:sldId id="329" r:id="rId58"/>
    <p:sldId id="327" r:id="rId59"/>
    <p:sldId id="292" r:id="rId60"/>
  </p:sldIdLst>
  <p:sldSz cx="12192000" cy="6858000"/>
  <p:notesSz cx="6858000" cy="9144000"/>
  <p:embeddedFontLst>
    <p:embeddedFont>
      <p:font typeface="Arial Narrow" panose="020B0606020202030204" pitchFamily="34" charset="0"/>
      <p:regular r:id="rId62"/>
      <p:bold r:id="rId63"/>
      <p:italic r:id="rId64"/>
      <p:boldItalic r:id="rId65"/>
    </p:embeddedFont>
    <p:embeddedFont>
      <p:font typeface="Bahnschrift Condensed" panose="020B0502040204020203" pitchFamily="34" charset="0"/>
      <p:regular r:id="rId66"/>
      <p:bold r:id="rId67"/>
    </p:embeddedFont>
    <p:embeddedFont>
      <p:font typeface="Calibri" panose="020F0502020204030204" pitchFamily="34" charset="0"/>
      <p:regular r:id="rId68"/>
      <p:bold r:id="rId69"/>
      <p:italic r:id="rId70"/>
      <p:boldItalic r:id="rId71"/>
    </p:embeddedFont>
    <p:embeddedFont>
      <p:font typeface="Calibri Light" panose="020F0302020204030204" pitchFamily="34" charset="0"/>
      <p:regular r:id="rId72"/>
      <p: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92871-EE14-42CE-8384-49189C91BFC7}" v="290" dt="2025-05-20T22:05:11.5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30" autoAdjust="0"/>
    <p:restoredTop sz="95033" autoAdjust="0"/>
  </p:normalViewPr>
  <p:slideViewPr>
    <p:cSldViewPr snapToGrid="0">
      <p:cViewPr varScale="1">
        <p:scale>
          <a:sx n="82" d="100"/>
          <a:sy n="82" d="100"/>
        </p:scale>
        <p:origin x="413" y="77"/>
      </p:cViewPr>
      <p:guideLst/>
    </p:cSldViewPr>
  </p:slideViewPr>
  <p:notesTextViewPr>
    <p:cViewPr>
      <p:scale>
        <a:sx n="3" d="2"/>
        <a:sy n="3" d="2"/>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 x" userId="32ef71832b28eca0" providerId="LiveId" clId="{6C1D903D-70B4-49C8-9D83-0BFC730C3A23}"/>
    <pc:docChg chg="custSel modSld modMainMaster">
      <pc:chgData name="t x" userId="32ef71832b28eca0" providerId="LiveId" clId="{6C1D903D-70B4-49C8-9D83-0BFC730C3A23}" dt="2025-05-21T17:32:04.275" v="161"/>
      <pc:docMkLst>
        <pc:docMk/>
      </pc:docMkLst>
      <pc:sldChg chg="delSp modTransition modAnim">
        <pc:chgData name="t x" userId="32ef71832b28eca0" providerId="LiveId" clId="{6C1D903D-70B4-49C8-9D83-0BFC730C3A23}" dt="2025-05-21T17:32:04.275" v="161"/>
        <pc:sldMkLst>
          <pc:docMk/>
          <pc:sldMk cId="3413528969" sldId="256"/>
        </pc:sldMkLst>
        <pc:picChg chg="del">
          <ac:chgData name="t x" userId="32ef71832b28eca0" providerId="LiveId" clId="{6C1D903D-70B4-49C8-9D83-0BFC730C3A23}" dt="2025-05-21T17:32:04.275" v="161"/>
          <ac:picMkLst>
            <pc:docMk/>
            <pc:sldMk cId="3413528969" sldId="256"/>
            <ac:picMk id="10" creationId="{11C01AEC-B630-4F02-893E-4D8170F4B70B}"/>
          </ac:picMkLst>
        </pc:picChg>
      </pc:sldChg>
      <pc:sldChg chg="delSp modTransition modAnim">
        <pc:chgData name="t x" userId="32ef71832b28eca0" providerId="LiveId" clId="{6C1D903D-70B4-49C8-9D83-0BFC730C3A23}" dt="2025-05-21T17:32:04.275" v="161"/>
        <pc:sldMkLst>
          <pc:docMk/>
          <pc:sldMk cId="65426046" sldId="257"/>
        </pc:sldMkLst>
        <pc:picChg chg="del">
          <ac:chgData name="t x" userId="32ef71832b28eca0" providerId="LiveId" clId="{6C1D903D-70B4-49C8-9D83-0BFC730C3A23}" dt="2025-05-21T17:32:04.275" v="161"/>
          <ac:picMkLst>
            <pc:docMk/>
            <pc:sldMk cId="65426046" sldId="257"/>
            <ac:picMk id="4" creationId="{8916C8AA-9237-42EF-9D44-0F3D5FA9C0D1}"/>
          </ac:picMkLst>
        </pc:picChg>
      </pc:sldChg>
      <pc:sldChg chg="delSp modTransition modAnim">
        <pc:chgData name="t x" userId="32ef71832b28eca0" providerId="LiveId" clId="{6C1D903D-70B4-49C8-9D83-0BFC730C3A23}" dt="2025-05-21T17:32:04.275" v="161"/>
        <pc:sldMkLst>
          <pc:docMk/>
          <pc:sldMk cId="2626299969" sldId="258"/>
        </pc:sldMkLst>
        <pc:picChg chg="del">
          <ac:chgData name="t x" userId="32ef71832b28eca0" providerId="LiveId" clId="{6C1D903D-70B4-49C8-9D83-0BFC730C3A23}" dt="2025-05-21T17:32:04.275" v="161"/>
          <ac:picMkLst>
            <pc:docMk/>
            <pc:sldMk cId="2626299969" sldId="258"/>
            <ac:picMk id="4" creationId="{1E22B39A-2012-4A5E-A8BD-59C79B33842A}"/>
          </ac:picMkLst>
        </pc:picChg>
      </pc:sldChg>
      <pc:sldChg chg="delSp modTransition modAnim">
        <pc:chgData name="t x" userId="32ef71832b28eca0" providerId="LiveId" clId="{6C1D903D-70B4-49C8-9D83-0BFC730C3A23}" dt="2025-05-21T17:32:04.275" v="161"/>
        <pc:sldMkLst>
          <pc:docMk/>
          <pc:sldMk cId="3846137338" sldId="259"/>
        </pc:sldMkLst>
        <pc:picChg chg="del">
          <ac:chgData name="t x" userId="32ef71832b28eca0" providerId="LiveId" clId="{6C1D903D-70B4-49C8-9D83-0BFC730C3A23}" dt="2025-05-21T17:32:04.275" v="161"/>
          <ac:picMkLst>
            <pc:docMk/>
            <pc:sldMk cId="3846137338" sldId="259"/>
            <ac:picMk id="2" creationId="{CB365983-3789-4554-987F-BEF7C1EDE459}"/>
          </ac:picMkLst>
        </pc:picChg>
      </pc:sldChg>
      <pc:sldChg chg="delSp modSp mod modTransition modAnim">
        <pc:chgData name="t x" userId="32ef71832b28eca0" providerId="LiveId" clId="{6C1D903D-70B4-49C8-9D83-0BFC730C3A23}" dt="2025-05-21T17:32:04.275" v="161"/>
        <pc:sldMkLst>
          <pc:docMk/>
          <pc:sldMk cId="1132491012" sldId="260"/>
        </pc:sldMkLst>
        <pc:spChg chg="mod">
          <ac:chgData name="t x" userId="32ef71832b28eca0" providerId="LiveId" clId="{6C1D903D-70B4-49C8-9D83-0BFC730C3A23}" dt="2025-05-21T16:13:46.367" v="78" actId="2711"/>
          <ac:spMkLst>
            <pc:docMk/>
            <pc:sldMk cId="1132491012" sldId="260"/>
            <ac:spMk id="3" creationId="{B122DA41-7503-476A-8BFB-FD0FCD15363B}"/>
          </ac:spMkLst>
        </pc:spChg>
        <pc:spChg chg="mod">
          <ac:chgData name="t x" userId="32ef71832b28eca0" providerId="LiveId" clId="{6C1D903D-70B4-49C8-9D83-0BFC730C3A23}" dt="2025-05-21T16:13:46.367" v="78" actId="2711"/>
          <ac:spMkLst>
            <pc:docMk/>
            <pc:sldMk cId="1132491012" sldId="260"/>
            <ac:spMk id="37" creationId="{CFCC4745-192E-4B63-994D-757356C48E1B}"/>
          </ac:spMkLst>
        </pc:spChg>
        <pc:spChg chg="mod">
          <ac:chgData name="t x" userId="32ef71832b28eca0" providerId="LiveId" clId="{6C1D903D-70B4-49C8-9D83-0BFC730C3A23}" dt="2025-05-21T16:13:46.367" v="78" actId="2711"/>
          <ac:spMkLst>
            <pc:docMk/>
            <pc:sldMk cId="1132491012" sldId="260"/>
            <ac:spMk id="38" creationId="{A4ECDAA9-507C-4718-8176-EE1B0A44CE55}"/>
          </ac:spMkLst>
        </pc:spChg>
        <pc:spChg chg="mod">
          <ac:chgData name="t x" userId="32ef71832b28eca0" providerId="LiveId" clId="{6C1D903D-70B4-49C8-9D83-0BFC730C3A23}" dt="2025-05-21T16:13:46.367" v="78" actId="2711"/>
          <ac:spMkLst>
            <pc:docMk/>
            <pc:sldMk cId="1132491012" sldId="260"/>
            <ac:spMk id="39" creationId="{FA3E05E9-8A6C-4251-8CD8-D5F8F6E36430}"/>
          </ac:spMkLst>
        </pc:spChg>
        <pc:spChg chg="mod">
          <ac:chgData name="t x" userId="32ef71832b28eca0" providerId="LiveId" clId="{6C1D903D-70B4-49C8-9D83-0BFC730C3A23}" dt="2025-05-21T16:13:46.367" v="78" actId="2711"/>
          <ac:spMkLst>
            <pc:docMk/>
            <pc:sldMk cId="1132491012" sldId="260"/>
            <ac:spMk id="40" creationId="{D6B16665-F6DB-4559-A624-B7F6B0D5CA07}"/>
          </ac:spMkLst>
        </pc:spChg>
        <pc:spChg chg="mod">
          <ac:chgData name="t x" userId="32ef71832b28eca0" providerId="LiveId" clId="{6C1D903D-70B4-49C8-9D83-0BFC730C3A23}" dt="2025-05-21T16:13:58.735" v="79" actId="2711"/>
          <ac:spMkLst>
            <pc:docMk/>
            <pc:sldMk cId="1132491012" sldId="260"/>
            <ac:spMk id="41" creationId="{A95570AB-64F2-4224-ABBB-9E0AAB41E412}"/>
          </ac:spMkLst>
        </pc:spChg>
        <pc:picChg chg="del">
          <ac:chgData name="t x" userId="32ef71832b28eca0" providerId="LiveId" clId="{6C1D903D-70B4-49C8-9D83-0BFC730C3A23}" dt="2025-05-21T17:32:04.275" v="161"/>
          <ac:picMkLst>
            <pc:docMk/>
            <pc:sldMk cId="1132491012" sldId="260"/>
            <ac:picMk id="4" creationId="{FE57B162-7E54-40C3-84DE-0FFCB400E1C4}"/>
          </ac:picMkLst>
        </pc:picChg>
      </pc:sldChg>
      <pc:sldChg chg="delSp modTransition modAnim">
        <pc:chgData name="t x" userId="32ef71832b28eca0" providerId="LiveId" clId="{6C1D903D-70B4-49C8-9D83-0BFC730C3A23}" dt="2025-05-21T17:32:04.275" v="161"/>
        <pc:sldMkLst>
          <pc:docMk/>
          <pc:sldMk cId="4024710087" sldId="261"/>
        </pc:sldMkLst>
        <pc:picChg chg="del">
          <ac:chgData name="t x" userId="32ef71832b28eca0" providerId="LiveId" clId="{6C1D903D-70B4-49C8-9D83-0BFC730C3A23}" dt="2025-05-21T17:32:04.275" v="161"/>
          <ac:picMkLst>
            <pc:docMk/>
            <pc:sldMk cId="4024710087" sldId="261"/>
            <ac:picMk id="5" creationId="{5F30078B-CF12-4B9A-B1AD-C35449FD9375}"/>
          </ac:picMkLst>
        </pc:picChg>
      </pc:sldChg>
      <pc:sldChg chg="delSp modSp modTransition modAnim">
        <pc:chgData name="t x" userId="32ef71832b28eca0" providerId="LiveId" clId="{6C1D903D-70B4-49C8-9D83-0BFC730C3A23}" dt="2025-05-21T17:32:04.275" v="161"/>
        <pc:sldMkLst>
          <pc:docMk/>
          <pc:sldMk cId="2039891181" sldId="263"/>
        </pc:sldMkLst>
        <pc:spChg chg="mod">
          <ac:chgData name="t x" userId="32ef71832b28eca0" providerId="LiveId" clId="{6C1D903D-70B4-49C8-9D83-0BFC730C3A23}" dt="2025-05-21T16:15:22.618" v="82" actId="2711"/>
          <ac:spMkLst>
            <pc:docMk/>
            <pc:sldMk cId="2039891181" sldId="263"/>
            <ac:spMk id="3" creationId="{A8C3D75D-790A-464D-BA99-8562D24230F1}"/>
          </ac:spMkLst>
        </pc:spChg>
        <pc:spChg chg="mod">
          <ac:chgData name="t x" userId="32ef71832b28eca0" providerId="LiveId" clId="{6C1D903D-70B4-49C8-9D83-0BFC730C3A23}" dt="2025-05-21T16:15:12.460" v="81" actId="2711"/>
          <ac:spMkLst>
            <pc:docMk/>
            <pc:sldMk cId="2039891181" sldId="263"/>
            <ac:spMk id="7" creationId="{A316E2F4-DC26-437A-A042-F1DF8A365190}"/>
          </ac:spMkLst>
        </pc:spChg>
        <pc:spChg chg="mod">
          <ac:chgData name="t x" userId="32ef71832b28eca0" providerId="LiveId" clId="{6C1D903D-70B4-49C8-9D83-0BFC730C3A23}" dt="2025-05-21T16:15:12.460" v="81" actId="2711"/>
          <ac:spMkLst>
            <pc:docMk/>
            <pc:sldMk cId="2039891181" sldId="263"/>
            <ac:spMk id="8" creationId="{F3770871-B512-451B-8D99-D6D80CB1C0A0}"/>
          </ac:spMkLst>
        </pc:spChg>
        <pc:spChg chg="mod">
          <ac:chgData name="t x" userId="32ef71832b28eca0" providerId="LiveId" clId="{6C1D903D-70B4-49C8-9D83-0BFC730C3A23}" dt="2025-05-21T16:15:12.460" v="81" actId="2711"/>
          <ac:spMkLst>
            <pc:docMk/>
            <pc:sldMk cId="2039891181" sldId="263"/>
            <ac:spMk id="9" creationId="{88C82F35-31EF-424D-9208-94BE3C9D3713}"/>
          </ac:spMkLst>
        </pc:spChg>
        <pc:spChg chg="mod">
          <ac:chgData name="t x" userId="32ef71832b28eca0" providerId="LiveId" clId="{6C1D903D-70B4-49C8-9D83-0BFC730C3A23}" dt="2025-05-21T16:15:12.460" v="81" actId="2711"/>
          <ac:spMkLst>
            <pc:docMk/>
            <pc:sldMk cId="2039891181" sldId="263"/>
            <ac:spMk id="10" creationId="{509EBB03-DBC4-4BAF-8039-DAABF7224DC9}"/>
          </ac:spMkLst>
        </pc:spChg>
        <pc:spChg chg="mod">
          <ac:chgData name="t x" userId="32ef71832b28eca0" providerId="LiveId" clId="{6C1D903D-70B4-49C8-9D83-0BFC730C3A23}" dt="2025-05-21T16:15:12.460" v="81" actId="2711"/>
          <ac:spMkLst>
            <pc:docMk/>
            <pc:sldMk cId="2039891181" sldId="263"/>
            <ac:spMk id="11" creationId="{667FC087-E29C-4BF7-BB0E-C9B1B2292835}"/>
          </ac:spMkLst>
        </pc:spChg>
        <pc:picChg chg="del">
          <ac:chgData name="t x" userId="32ef71832b28eca0" providerId="LiveId" clId="{6C1D903D-70B4-49C8-9D83-0BFC730C3A23}" dt="2025-05-21T17:32:04.275" v="161"/>
          <ac:picMkLst>
            <pc:docMk/>
            <pc:sldMk cId="2039891181" sldId="263"/>
            <ac:picMk id="20" creationId="{42E7C507-75F7-4E8C-B5AA-3B5095D921C4}"/>
          </ac:picMkLst>
        </pc:picChg>
      </pc:sldChg>
      <pc:sldChg chg="delSp modSp mod modTransition modAnim">
        <pc:chgData name="t x" userId="32ef71832b28eca0" providerId="LiveId" clId="{6C1D903D-70B4-49C8-9D83-0BFC730C3A23}" dt="2025-05-21T17:32:04.275" v="161"/>
        <pc:sldMkLst>
          <pc:docMk/>
          <pc:sldMk cId="3329309322" sldId="264"/>
        </pc:sldMkLst>
        <pc:spChg chg="mod">
          <ac:chgData name="t x" userId="32ef71832b28eca0" providerId="LiveId" clId="{6C1D903D-70B4-49C8-9D83-0BFC730C3A23}" dt="2025-05-21T16:15:44.275" v="83" actId="2711"/>
          <ac:spMkLst>
            <pc:docMk/>
            <pc:sldMk cId="3329309322" sldId="264"/>
            <ac:spMk id="3" creationId="{C09B97A1-4EFD-48A5-A696-1FAC3BB67753}"/>
          </ac:spMkLst>
        </pc:spChg>
        <pc:spChg chg="mod">
          <ac:chgData name="t x" userId="32ef71832b28eca0" providerId="LiveId" clId="{6C1D903D-70B4-49C8-9D83-0BFC730C3A23}" dt="2025-05-21T16:02:49.763" v="31" actId="1036"/>
          <ac:spMkLst>
            <pc:docMk/>
            <pc:sldMk cId="3329309322" sldId="264"/>
            <ac:spMk id="5" creationId="{D4D3A46F-0808-47BD-BE36-DC2BDD41ACC6}"/>
          </ac:spMkLst>
        </pc:spChg>
        <pc:spChg chg="mod">
          <ac:chgData name="t x" userId="32ef71832b28eca0" providerId="LiveId" clId="{6C1D903D-70B4-49C8-9D83-0BFC730C3A23}" dt="2025-05-21T16:15:44.275" v="83" actId="2711"/>
          <ac:spMkLst>
            <pc:docMk/>
            <pc:sldMk cId="3329309322" sldId="264"/>
            <ac:spMk id="6" creationId="{A53F0D38-76D5-46CA-A7BD-53E7E5D071A4}"/>
          </ac:spMkLst>
        </pc:spChg>
        <pc:spChg chg="mod">
          <ac:chgData name="t x" userId="32ef71832b28eca0" providerId="LiveId" clId="{6C1D903D-70B4-49C8-9D83-0BFC730C3A23}" dt="2025-05-21T16:03:06.099" v="45" actId="1036"/>
          <ac:spMkLst>
            <pc:docMk/>
            <pc:sldMk cId="3329309322" sldId="264"/>
            <ac:spMk id="8" creationId="{645FADC6-47B7-4D30-B90C-C7710C047BA1}"/>
          </ac:spMkLst>
        </pc:spChg>
        <pc:spChg chg="mod">
          <ac:chgData name="t x" userId="32ef71832b28eca0" providerId="LiveId" clId="{6C1D903D-70B4-49C8-9D83-0BFC730C3A23}" dt="2025-05-21T16:02:49.763" v="31" actId="1036"/>
          <ac:spMkLst>
            <pc:docMk/>
            <pc:sldMk cId="3329309322" sldId="264"/>
            <ac:spMk id="13" creationId="{47180EE5-EDCB-4C8E-8810-93C9770BF8A7}"/>
          </ac:spMkLst>
        </pc:spChg>
        <pc:spChg chg="mod">
          <ac:chgData name="t x" userId="32ef71832b28eca0" providerId="LiveId" clId="{6C1D903D-70B4-49C8-9D83-0BFC730C3A23}" dt="2025-05-21T16:02:49.763" v="31" actId="1036"/>
          <ac:spMkLst>
            <pc:docMk/>
            <pc:sldMk cId="3329309322" sldId="264"/>
            <ac:spMk id="14" creationId="{32B0B34F-423A-4C65-A6DF-8612E1C0E013}"/>
          </ac:spMkLst>
        </pc:spChg>
        <pc:spChg chg="mod">
          <ac:chgData name="t x" userId="32ef71832b28eca0" providerId="LiveId" clId="{6C1D903D-70B4-49C8-9D83-0BFC730C3A23}" dt="2025-05-21T16:03:06.099" v="45" actId="1036"/>
          <ac:spMkLst>
            <pc:docMk/>
            <pc:sldMk cId="3329309322" sldId="264"/>
            <ac:spMk id="27" creationId="{D07828FE-1551-4943-A572-A2B12834D2DD}"/>
          </ac:spMkLst>
        </pc:spChg>
        <pc:spChg chg="mod">
          <ac:chgData name="t x" userId="32ef71832b28eca0" providerId="LiveId" clId="{6C1D903D-70B4-49C8-9D83-0BFC730C3A23}" dt="2025-05-21T16:03:06.099" v="45" actId="1036"/>
          <ac:spMkLst>
            <pc:docMk/>
            <pc:sldMk cId="3329309322" sldId="264"/>
            <ac:spMk id="28" creationId="{BCEE121C-58FD-44A3-B9E6-F9FBC7ECCB89}"/>
          </ac:spMkLst>
        </pc:spChg>
        <pc:spChg chg="mod">
          <ac:chgData name="t x" userId="32ef71832b28eca0" providerId="LiveId" clId="{6C1D903D-70B4-49C8-9D83-0BFC730C3A23}" dt="2025-05-21T16:03:06.099" v="45" actId="1036"/>
          <ac:spMkLst>
            <pc:docMk/>
            <pc:sldMk cId="3329309322" sldId="264"/>
            <ac:spMk id="29" creationId="{5ADFEAC7-0D65-42AC-86D3-01E3EBBB758D}"/>
          </ac:spMkLst>
        </pc:spChg>
        <pc:spChg chg="mod">
          <ac:chgData name="t x" userId="32ef71832b28eca0" providerId="LiveId" clId="{6C1D903D-70B4-49C8-9D83-0BFC730C3A23}" dt="2025-05-21T16:03:06.099" v="45" actId="1036"/>
          <ac:spMkLst>
            <pc:docMk/>
            <pc:sldMk cId="3329309322" sldId="264"/>
            <ac:spMk id="31" creationId="{4D47970D-34B4-4B8E-8FCB-E343596A4F3D}"/>
          </ac:spMkLst>
        </pc:spChg>
        <pc:spChg chg="mod">
          <ac:chgData name="t x" userId="32ef71832b28eca0" providerId="LiveId" clId="{6C1D903D-70B4-49C8-9D83-0BFC730C3A23}" dt="2025-05-21T16:03:20.419" v="48" actId="1035"/>
          <ac:spMkLst>
            <pc:docMk/>
            <pc:sldMk cId="3329309322" sldId="264"/>
            <ac:spMk id="32" creationId="{E00E10BA-D99E-47AA-9432-81A2AF04EACC}"/>
          </ac:spMkLst>
        </pc:spChg>
        <pc:picChg chg="mod">
          <ac:chgData name="t x" userId="32ef71832b28eca0" providerId="LiveId" clId="{6C1D903D-70B4-49C8-9D83-0BFC730C3A23}" dt="2025-05-21T16:03:06.099" v="45" actId="1036"/>
          <ac:picMkLst>
            <pc:docMk/>
            <pc:sldMk cId="3329309322" sldId="264"/>
            <ac:picMk id="16" creationId="{1A3CC6B0-6AC3-4BDB-89F6-8D8C1E371AFA}"/>
          </ac:picMkLst>
        </pc:picChg>
        <pc:picChg chg="mod">
          <ac:chgData name="t x" userId="32ef71832b28eca0" providerId="LiveId" clId="{6C1D903D-70B4-49C8-9D83-0BFC730C3A23}" dt="2025-05-21T16:03:06.099" v="45" actId="1036"/>
          <ac:picMkLst>
            <pc:docMk/>
            <pc:sldMk cId="3329309322" sldId="264"/>
            <ac:picMk id="18" creationId="{96C36E12-8369-4A1F-BF58-8CE6DD177090}"/>
          </ac:picMkLst>
        </pc:picChg>
        <pc:picChg chg="mod">
          <ac:chgData name="t x" userId="32ef71832b28eca0" providerId="LiveId" clId="{6C1D903D-70B4-49C8-9D83-0BFC730C3A23}" dt="2025-05-21T16:03:06.099" v="45" actId="1036"/>
          <ac:picMkLst>
            <pc:docMk/>
            <pc:sldMk cId="3329309322" sldId="264"/>
            <ac:picMk id="20" creationId="{AA508380-24B5-4EA4-8264-3164B9789E72}"/>
          </ac:picMkLst>
        </pc:picChg>
        <pc:picChg chg="del">
          <ac:chgData name="t x" userId="32ef71832b28eca0" providerId="LiveId" clId="{6C1D903D-70B4-49C8-9D83-0BFC730C3A23}" dt="2025-05-21T17:32:04.275" v="161"/>
          <ac:picMkLst>
            <pc:docMk/>
            <pc:sldMk cId="3329309322" sldId="264"/>
            <ac:picMk id="21" creationId="{E7981E8A-0B11-4C87-A9E3-2B44A88942DA}"/>
          </ac:picMkLst>
        </pc:picChg>
        <pc:picChg chg="mod">
          <ac:chgData name="t x" userId="32ef71832b28eca0" providerId="LiveId" clId="{6C1D903D-70B4-49C8-9D83-0BFC730C3A23}" dt="2025-05-21T16:03:06.099" v="45" actId="1036"/>
          <ac:picMkLst>
            <pc:docMk/>
            <pc:sldMk cId="3329309322" sldId="264"/>
            <ac:picMk id="22" creationId="{C9AD8DA8-8263-4A1C-90A1-DDE076B144DA}"/>
          </ac:picMkLst>
        </pc:picChg>
      </pc:sldChg>
      <pc:sldChg chg="delSp modSp mod modTransition modAnim">
        <pc:chgData name="t x" userId="32ef71832b28eca0" providerId="LiveId" clId="{6C1D903D-70B4-49C8-9D83-0BFC730C3A23}" dt="2025-05-21T17:32:04.275" v="161"/>
        <pc:sldMkLst>
          <pc:docMk/>
          <pc:sldMk cId="2377345593" sldId="265"/>
        </pc:sldMkLst>
        <pc:spChg chg="mod">
          <ac:chgData name="t x" userId="32ef71832b28eca0" providerId="LiveId" clId="{6C1D903D-70B4-49C8-9D83-0BFC730C3A23}" dt="2025-05-21T16:16:15.971" v="85" actId="2711"/>
          <ac:spMkLst>
            <pc:docMk/>
            <pc:sldMk cId="2377345593" sldId="265"/>
            <ac:spMk id="2" creationId="{52935C1E-1A1A-4598-8377-610F92BF1890}"/>
          </ac:spMkLst>
        </pc:spChg>
        <pc:spChg chg="mod">
          <ac:chgData name="t x" userId="32ef71832b28eca0" providerId="LiveId" clId="{6C1D903D-70B4-49C8-9D83-0BFC730C3A23}" dt="2025-05-21T16:16:15.971" v="85" actId="2711"/>
          <ac:spMkLst>
            <pc:docMk/>
            <pc:sldMk cId="2377345593" sldId="265"/>
            <ac:spMk id="3" creationId="{C09B97A1-4EFD-48A5-A696-1FAC3BB67753}"/>
          </ac:spMkLst>
        </pc:spChg>
        <pc:spChg chg="mod">
          <ac:chgData name="t x" userId="32ef71832b28eca0" providerId="LiveId" clId="{6C1D903D-70B4-49C8-9D83-0BFC730C3A23}" dt="2025-05-21T16:05:09.426" v="69" actId="1035"/>
          <ac:spMkLst>
            <pc:docMk/>
            <pc:sldMk cId="2377345593" sldId="265"/>
            <ac:spMk id="5" creationId="{E0829D51-4848-42C2-AA77-F56DF0B8B135}"/>
          </ac:spMkLst>
        </pc:spChg>
        <pc:picChg chg="del">
          <ac:chgData name="t x" userId="32ef71832b28eca0" providerId="LiveId" clId="{6C1D903D-70B4-49C8-9D83-0BFC730C3A23}" dt="2025-05-21T17:32:04.275" v="161"/>
          <ac:picMkLst>
            <pc:docMk/>
            <pc:sldMk cId="2377345593" sldId="265"/>
            <ac:picMk id="8" creationId="{1238B012-169D-438A-AE57-C98A1377B6A0}"/>
          </ac:picMkLst>
        </pc:picChg>
        <pc:picChg chg="mod">
          <ac:chgData name="t x" userId="32ef71832b28eca0" providerId="LiveId" clId="{6C1D903D-70B4-49C8-9D83-0BFC730C3A23}" dt="2025-05-21T16:05:09.426" v="69" actId="1035"/>
          <ac:picMkLst>
            <pc:docMk/>
            <pc:sldMk cId="2377345593" sldId="265"/>
            <ac:picMk id="16" creationId="{875DA375-A843-4ADD-8B29-6240BC5AE525}"/>
          </ac:picMkLst>
        </pc:picChg>
        <pc:picChg chg="mod">
          <ac:chgData name="t x" userId="32ef71832b28eca0" providerId="LiveId" clId="{6C1D903D-70B4-49C8-9D83-0BFC730C3A23}" dt="2025-05-21T16:05:09.426" v="69" actId="1035"/>
          <ac:picMkLst>
            <pc:docMk/>
            <pc:sldMk cId="2377345593" sldId="265"/>
            <ac:picMk id="18" creationId="{75294DCD-57F7-48AB-90FB-D601C8CCEB1E}"/>
          </ac:picMkLst>
        </pc:picChg>
        <pc:cxnChg chg="mod">
          <ac:chgData name="t x" userId="32ef71832b28eca0" providerId="LiveId" clId="{6C1D903D-70B4-49C8-9D83-0BFC730C3A23}" dt="2025-05-21T16:05:09.426" v="69" actId="1035"/>
          <ac:cxnSpMkLst>
            <pc:docMk/>
            <pc:sldMk cId="2377345593" sldId="265"/>
            <ac:cxnSpMk id="28" creationId="{65C8181D-3F63-4A7B-88F7-008919DB8728}"/>
          </ac:cxnSpMkLst>
        </pc:cxnChg>
        <pc:cxnChg chg="mod">
          <ac:chgData name="t x" userId="32ef71832b28eca0" providerId="LiveId" clId="{6C1D903D-70B4-49C8-9D83-0BFC730C3A23}" dt="2025-05-21T16:05:09.426" v="69" actId="1035"/>
          <ac:cxnSpMkLst>
            <pc:docMk/>
            <pc:sldMk cId="2377345593" sldId="265"/>
            <ac:cxnSpMk id="29" creationId="{0EFD425E-3FD6-424D-B1B4-A98713AEE8BE}"/>
          </ac:cxnSpMkLst>
        </pc:cxnChg>
      </pc:sldChg>
      <pc:sldChg chg="delSp modSp mod modTransition modAnim">
        <pc:chgData name="t x" userId="32ef71832b28eca0" providerId="LiveId" clId="{6C1D903D-70B4-49C8-9D83-0BFC730C3A23}" dt="2025-05-21T17:32:04.275" v="161"/>
        <pc:sldMkLst>
          <pc:docMk/>
          <pc:sldMk cId="497488200" sldId="266"/>
        </pc:sldMkLst>
        <pc:spChg chg="mod">
          <ac:chgData name="t x" userId="32ef71832b28eca0" providerId="LiveId" clId="{6C1D903D-70B4-49C8-9D83-0BFC730C3A23}" dt="2025-05-21T16:17:04.519" v="105" actId="2711"/>
          <ac:spMkLst>
            <pc:docMk/>
            <pc:sldMk cId="497488200" sldId="266"/>
            <ac:spMk id="2" creationId="{52935C1E-1A1A-4598-8377-610F92BF1890}"/>
          </ac:spMkLst>
        </pc:spChg>
        <pc:spChg chg="mod">
          <ac:chgData name="t x" userId="32ef71832b28eca0" providerId="LiveId" clId="{6C1D903D-70B4-49C8-9D83-0BFC730C3A23}" dt="2025-05-21T16:17:04.519" v="105" actId="2711"/>
          <ac:spMkLst>
            <pc:docMk/>
            <pc:sldMk cId="497488200" sldId="266"/>
            <ac:spMk id="3" creationId="{C09B97A1-4EFD-48A5-A696-1FAC3BB67753}"/>
          </ac:spMkLst>
        </pc:spChg>
        <pc:picChg chg="del">
          <ac:chgData name="t x" userId="32ef71832b28eca0" providerId="LiveId" clId="{6C1D903D-70B4-49C8-9D83-0BFC730C3A23}" dt="2025-05-21T17:32:04.275" v="161"/>
          <ac:picMkLst>
            <pc:docMk/>
            <pc:sldMk cId="497488200" sldId="266"/>
            <ac:picMk id="4" creationId="{3E2A5F29-B6D1-44C5-8540-8BD1185E9CF6}"/>
          </ac:picMkLst>
        </pc:picChg>
      </pc:sldChg>
      <pc:sldChg chg="delSp modSp mod modTransition modAnim">
        <pc:chgData name="t x" userId="32ef71832b28eca0" providerId="LiveId" clId="{6C1D903D-70B4-49C8-9D83-0BFC730C3A23}" dt="2025-05-21T17:32:04.275" v="161"/>
        <pc:sldMkLst>
          <pc:docMk/>
          <pc:sldMk cId="2760189400" sldId="267"/>
        </pc:sldMkLst>
        <pc:spChg chg="mod">
          <ac:chgData name="t x" userId="32ef71832b28eca0" providerId="LiveId" clId="{6C1D903D-70B4-49C8-9D83-0BFC730C3A23}" dt="2025-05-21T16:16:28.792" v="86" actId="2711"/>
          <ac:spMkLst>
            <pc:docMk/>
            <pc:sldMk cId="2760189400" sldId="267"/>
            <ac:spMk id="2" creationId="{52935C1E-1A1A-4598-8377-610F92BF1890}"/>
          </ac:spMkLst>
        </pc:spChg>
        <pc:spChg chg="mod">
          <ac:chgData name="t x" userId="32ef71832b28eca0" providerId="LiveId" clId="{6C1D903D-70B4-49C8-9D83-0BFC730C3A23}" dt="2025-05-21T16:16:28.792" v="86" actId="2711"/>
          <ac:spMkLst>
            <pc:docMk/>
            <pc:sldMk cId="2760189400" sldId="267"/>
            <ac:spMk id="7" creationId="{1D26E8C3-DE2F-4BDE-8E4F-D4DC69E8EB99}"/>
          </ac:spMkLst>
        </pc:spChg>
        <pc:spChg chg="mod">
          <ac:chgData name="t x" userId="32ef71832b28eca0" providerId="LiveId" clId="{6C1D903D-70B4-49C8-9D83-0BFC730C3A23}" dt="2025-05-21T16:16:41.464" v="104" actId="20577"/>
          <ac:spMkLst>
            <pc:docMk/>
            <pc:sldMk cId="2760189400" sldId="267"/>
            <ac:spMk id="9" creationId="{D08E128B-4D6A-4F62-BC8D-CA406659153B}"/>
          </ac:spMkLst>
        </pc:spChg>
        <pc:picChg chg="del">
          <ac:chgData name="t x" userId="32ef71832b28eca0" providerId="LiveId" clId="{6C1D903D-70B4-49C8-9D83-0BFC730C3A23}" dt="2025-05-21T17:32:04.275" v="161"/>
          <ac:picMkLst>
            <pc:docMk/>
            <pc:sldMk cId="2760189400" sldId="267"/>
            <ac:picMk id="13" creationId="{59BF75DA-4A1B-46AA-9346-5F8D2E01917E}"/>
          </ac:picMkLst>
        </pc:picChg>
      </pc:sldChg>
      <pc:sldChg chg="delSp modSp mod modTransition modAnim">
        <pc:chgData name="t x" userId="32ef71832b28eca0" providerId="LiveId" clId="{6C1D903D-70B4-49C8-9D83-0BFC730C3A23}" dt="2025-05-21T17:32:04.275" v="161"/>
        <pc:sldMkLst>
          <pc:docMk/>
          <pc:sldMk cId="2773236752" sldId="268"/>
        </pc:sldMkLst>
        <pc:spChg chg="mod">
          <ac:chgData name="t x" userId="32ef71832b28eca0" providerId="LiveId" clId="{6C1D903D-70B4-49C8-9D83-0BFC730C3A23}" dt="2025-05-21T16:17:12.681" v="106" actId="2711"/>
          <ac:spMkLst>
            <pc:docMk/>
            <pc:sldMk cId="2773236752" sldId="268"/>
            <ac:spMk id="2" creationId="{52935C1E-1A1A-4598-8377-610F92BF1890}"/>
          </ac:spMkLst>
        </pc:spChg>
        <pc:spChg chg="mod">
          <ac:chgData name="t x" userId="32ef71832b28eca0" providerId="LiveId" clId="{6C1D903D-70B4-49C8-9D83-0BFC730C3A23}" dt="2025-05-21T16:17:12.681" v="106" actId="2711"/>
          <ac:spMkLst>
            <pc:docMk/>
            <pc:sldMk cId="2773236752" sldId="268"/>
            <ac:spMk id="3" creationId="{C09B97A1-4EFD-48A5-A696-1FAC3BB67753}"/>
          </ac:spMkLst>
        </pc:spChg>
        <pc:spChg chg="mod">
          <ac:chgData name="t x" userId="32ef71832b28eca0" providerId="LiveId" clId="{6C1D903D-70B4-49C8-9D83-0BFC730C3A23}" dt="2025-05-21T16:17:27.352" v="107" actId="2711"/>
          <ac:spMkLst>
            <pc:docMk/>
            <pc:sldMk cId="2773236752" sldId="268"/>
            <ac:spMk id="6" creationId="{0FA446EE-DB41-424C-AA58-62095C74BBA2}"/>
          </ac:spMkLst>
        </pc:spChg>
        <pc:picChg chg="del">
          <ac:chgData name="t x" userId="32ef71832b28eca0" providerId="LiveId" clId="{6C1D903D-70B4-49C8-9D83-0BFC730C3A23}" dt="2025-05-21T17:32:04.275" v="161"/>
          <ac:picMkLst>
            <pc:docMk/>
            <pc:sldMk cId="2773236752" sldId="268"/>
            <ac:picMk id="10" creationId="{C45EBFCD-ADF4-4F94-8529-1A23074B8E7B}"/>
          </ac:picMkLst>
        </pc:picChg>
      </pc:sldChg>
      <pc:sldChg chg="delSp modSp mod modTransition modAnim">
        <pc:chgData name="t x" userId="32ef71832b28eca0" providerId="LiveId" clId="{6C1D903D-70B4-49C8-9D83-0BFC730C3A23}" dt="2025-05-21T17:32:04.275" v="161"/>
        <pc:sldMkLst>
          <pc:docMk/>
          <pc:sldMk cId="820934756" sldId="269"/>
        </pc:sldMkLst>
        <pc:spChg chg="mod">
          <ac:chgData name="t x" userId="32ef71832b28eca0" providerId="LiveId" clId="{6C1D903D-70B4-49C8-9D83-0BFC730C3A23}" dt="2025-05-21T16:18:07.016" v="110" actId="2711"/>
          <ac:spMkLst>
            <pc:docMk/>
            <pc:sldMk cId="820934756" sldId="269"/>
            <ac:spMk id="2" creationId="{52935C1E-1A1A-4598-8377-610F92BF1890}"/>
          </ac:spMkLst>
        </pc:spChg>
        <pc:spChg chg="mod">
          <ac:chgData name="t x" userId="32ef71832b28eca0" providerId="LiveId" clId="{6C1D903D-70B4-49C8-9D83-0BFC730C3A23}" dt="2025-05-21T16:18:07.016" v="110" actId="2711"/>
          <ac:spMkLst>
            <pc:docMk/>
            <pc:sldMk cId="820934756" sldId="269"/>
            <ac:spMk id="3" creationId="{C09B97A1-4EFD-48A5-A696-1FAC3BB67753}"/>
          </ac:spMkLst>
        </pc:spChg>
        <pc:picChg chg="del">
          <ac:chgData name="t x" userId="32ef71832b28eca0" providerId="LiveId" clId="{6C1D903D-70B4-49C8-9D83-0BFC730C3A23}" dt="2025-05-21T17:32:04.275" v="161"/>
          <ac:picMkLst>
            <pc:docMk/>
            <pc:sldMk cId="820934756" sldId="269"/>
            <ac:picMk id="10" creationId="{DA42863C-C379-41A5-9D4A-D12534C5C871}"/>
          </ac:picMkLst>
        </pc:picChg>
      </pc:sldChg>
      <pc:sldChg chg="delSp modTransition modAnim">
        <pc:chgData name="t x" userId="32ef71832b28eca0" providerId="LiveId" clId="{6C1D903D-70B4-49C8-9D83-0BFC730C3A23}" dt="2025-05-21T17:32:04.275" v="161"/>
        <pc:sldMkLst>
          <pc:docMk/>
          <pc:sldMk cId="3717939650" sldId="270"/>
        </pc:sldMkLst>
        <pc:picChg chg="del">
          <ac:chgData name="t x" userId="32ef71832b28eca0" providerId="LiveId" clId="{6C1D903D-70B4-49C8-9D83-0BFC730C3A23}" dt="2025-05-21T17:32:04.275" v="161"/>
          <ac:picMkLst>
            <pc:docMk/>
            <pc:sldMk cId="3717939650" sldId="270"/>
            <ac:picMk id="3" creationId="{A47486F7-1933-4804-9F75-1BF695B50B37}"/>
          </ac:picMkLst>
        </pc:picChg>
      </pc:sldChg>
      <pc:sldChg chg="addSp delSp modSp mod modTransition modAnim">
        <pc:chgData name="t x" userId="32ef71832b28eca0" providerId="LiveId" clId="{6C1D903D-70B4-49C8-9D83-0BFC730C3A23}" dt="2025-05-21T17:32:04.275" v="161"/>
        <pc:sldMkLst>
          <pc:docMk/>
          <pc:sldMk cId="4093085360" sldId="271"/>
        </pc:sldMkLst>
        <pc:spChg chg="mod">
          <ac:chgData name="t x" userId="32ef71832b28eca0" providerId="LiveId" clId="{6C1D903D-70B4-49C8-9D83-0BFC730C3A23}" dt="2025-05-21T16:19:29.878" v="117" actId="2711"/>
          <ac:spMkLst>
            <pc:docMk/>
            <pc:sldMk cId="4093085360" sldId="271"/>
            <ac:spMk id="2" creationId="{8789175E-1463-460C-A4AA-DE44BC58F7C4}"/>
          </ac:spMkLst>
        </pc:spChg>
        <pc:spChg chg="mod">
          <ac:chgData name="t x" userId="32ef71832b28eca0" providerId="LiveId" clId="{6C1D903D-70B4-49C8-9D83-0BFC730C3A23}" dt="2025-05-21T16:19:29.878" v="117" actId="2711"/>
          <ac:spMkLst>
            <pc:docMk/>
            <pc:sldMk cId="4093085360" sldId="271"/>
            <ac:spMk id="4" creationId="{29AFBC20-681E-4882-AC0C-44F175BFADFD}"/>
          </ac:spMkLst>
        </pc:spChg>
        <pc:spChg chg="mod">
          <ac:chgData name="t x" userId="32ef71832b28eca0" providerId="LiveId" clId="{6C1D903D-70B4-49C8-9D83-0BFC730C3A23}" dt="2025-05-21T16:19:29.878" v="117" actId="2711"/>
          <ac:spMkLst>
            <pc:docMk/>
            <pc:sldMk cId="4093085360" sldId="271"/>
            <ac:spMk id="10" creationId="{64638DF4-8273-4047-82B9-A1D303D932D5}"/>
          </ac:spMkLst>
        </pc:spChg>
        <pc:spChg chg="mod">
          <ac:chgData name="t x" userId="32ef71832b28eca0" providerId="LiveId" clId="{6C1D903D-70B4-49C8-9D83-0BFC730C3A23}" dt="2025-05-21T16:19:29.878" v="117" actId="2711"/>
          <ac:spMkLst>
            <pc:docMk/>
            <pc:sldMk cId="4093085360" sldId="271"/>
            <ac:spMk id="12" creationId="{3948702E-E54B-4811-B25B-D4E738181627}"/>
          </ac:spMkLst>
        </pc:spChg>
        <pc:spChg chg="add mod">
          <ac:chgData name="t x" userId="32ef71832b28eca0" providerId="LiveId" clId="{6C1D903D-70B4-49C8-9D83-0BFC730C3A23}" dt="2025-05-21T16:19:23.913" v="116" actId="571"/>
          <ac:spMkLst>
            <pc:docMk/>
            <pc:sldMk cId="4093085360" sldId="271"/>
            <ac:spMk id="17" creationId="{51537F5A-CF2F-44E5-864C-39EC5FCA1457}"/>
          </ac:spMkLst>
        </pc:spChg>
        <pc:spChg chg="mod">
          <ac:chgData name="t x" userId="32ef71832b28eca0" providerId="LiveId" clId="{6C1D903D-70B4-49C8-9D83-0BFC730C3A23}" dt="2025-05-21T16:19:12.770" v="115" actId="2711"/>
          <ac:spMkLst>
            <pc:docMk/>
            <pc:sldMk cId="4093085360" sldId="271"/>
            <ac:spMk id="18" creationId="{70EB54E1-8B69-4071-89D1-349FFC1F00B4}"/>
          </ac:spMkLst>
        </pc:spChg>
        <pc:spChg chg="add mod">
          <ac:chgData name="t x" userId="32ef71832b28eca0" providerId="LiveId" clId="{6C1D903D-70B4-49C8-9D83-0BFC730C3A23}" dt="2025-05-21T16:19:23.913" v="116" actId="571"/>
          <ac:spMkLst>
            <pc:docMk/>
            <pc:sldMk cId="4093085360" sldId="271"/>
            <ac:spMk id="22" creationId="{F4A77BF9-DFBB-45CB-BF20-A05AA92C3F1A}"/>
          </ac:spMkLst>
        </pc:spChg>
        <pc:spChg chg="add mod">
          <ac:chgData name="t x" userId="32ef71832b28eca0" providerId="LiveId" clId="{6C1D903D-70B4-49C8-9D83-0BFC730C3A23}" dt="2025-05-21T16:19:23.913" v="116" actId="571"/>
          <ac:spMkLst>
            <pc:docMk/>
            <pc:sldMk cId="4093085360" sldId="271"/>
            <ac:spMk id="24" creationId="{35AA6D20-00D4-4049-B200-B2103319AA75}"/>
          </ac:spMkLst>
        </pc:spChg>
        <pc:spChg chg="add mod">
          <ac:chgData name="t x" userId="32ef71832b28eca0" providerId="LiveId" clId="{6C1D903D-70B4-49C8-9D83-0BFC730C3A23}" dt="2025-05-21T16:19:23.913" v="116" actId="571"/>
          <ac:spMkLst>
            <pc:docMk/>
            <pc:sldMk cId="4093085360" sldId="271"/>
            <ac:spMk id="25" creationId="{75C99EF4-038C-415A-80D3-6698BEB5C98C}"/>
          </ac:spMkLst>
        </pc:spChg>
        <pc:picChg chg="del">
          <ac:chgData name="t x" userId="32ef71832b28eca0" providerId="LiveId" clId="{6C1D903D-70B4-49C8-9D83-0BFC730C3A23}" dt="2025-05-21T17:32:04.275" v="161"/>
          <ac:picMkLst>
            <pc:docMk/>
            <pc:sldMk cId="4093085360" sldId="271"/>
            <ac:picMk id="23" creationId="{E8EBF333-C907-4FE4-A02D-4704D017BF8F}"/>
          </ac:picMkLst>
        </pc:picChg>
      </pc:sldChg>
      <pc:sldChg chg="delSp modSp mod modTransition modAnim">
        <pc:chgData name="t x" userId="32ef71832b28eca0" providerId="LiveId" clId="{6C1D903D-70B4-49C8-9D83-0BFC730C3A23}" dt="2025-05-21T17:32:04.275" v="161"/>
        <pc:sldMkLst>
          <pc:docMk/>
          <pc:sldMk cId="1376510032" sldId="272"/>
        </pc:sldMkLst>
        <pc:spChg chg="mod">
          <ac:chgData name="t x" userId="32ef71832b28eca0" providerId="LiveId" clId="{6C1D903D-70B4-49C8-9D83-0BFC730C3A23}" dt="2025-05-21T16:20:25.159" v="118" actId="2711"/>
          <ac:spMkLst>
            <pc:docMk/>
            <pc:sldMk cId="1376510032" sldId="272"/>
            <ac:spMk id="2" creationId="{8789175E-1463-460C-A4AA-DE44BC58F7C4}"/>
          </ac:spMkLst>
        </pc:spChg>
        <pc:spChg chg="mod">
          <ac:chgData name="t x" userId="32ef71832b28eca0" providerId="LiveId" clId="{6C1D903D-70B4-49C8-9D83-0BFC730C3A23}" dt="2025-05-21T16:20:25.159" v="118" actId="2711"/>
          <ac:spMkLst>
            <pc:docMk/>
            <pc:sldMk cId="1376510032" sldId="272"/>
            <ac:spMk id="6" creationId="{5C905DBC-5C97-43EB-9C04-1EE023FBFE58}"/>
          </ac:spMkLst>
        </pc:spChg>
        <pc:spChg chg="mod">
          <ac:chgData name="t x" userId="32ef71832b28eca0" providerId="LiveId" clId="{6C1D903D-70B4-49C8-9D83-0BFC730C3A23}" dt="2025-05-21T16:20:25.159" v="118" actId="2711"/>
          <ac:spMkLst>
            <pc:docMk/>
            <pc:sldMk cId="1376510032" sldId="272"/>
            <ac:spMk id="12" creationId="{F814A69C-B1DD-4573-8558-785BE9E40D3A}"/>
          </ac:spMkLst>
        </pc:spChg>
        <pc:spChg chg="mod">
          <ac:chgData name="t x" userId="32ef71832b28eca0" providerId="LiveId" clId="{6C1D903D-70B4-49C8-9D83-0BFC730C3A23}" dt="2025-05-21T16:20:25.159" v="118" actId="2711"/>
          <ac:spMkLst>
            <pc:docMk/>
            <pc:sldMk cId="1376510032" sldId="272"/>
            <ac:spMk id="15" creationId="{01B429C8-FF49-4A31-8FA4-3C0F17B85337}"/>
          </ac:spMkLst>
        </pc:spChg>
        <pc:spChg chg="mod">
          <ac:chgData name="t x" userId="32ef71832b28eca0" providerId="LiveId" clId="{6C1D903D-70B4-49C8-9D83-0BFC730C3A23}" dt="2025-05-21T16:20:25.159" v="118" actId="2711"/>
          <ac:spMkLst>
            <pc:docMk/>
            <pc:sldMk cId="1376510032" sldId="272"/>
            <ac:spMk id="16" creationId="{E00094F9-C97A-40D6-8573-6A6180967C74}"/>
          </ac:spMkLst>
        </pc:spChg>
        <pc:spChg chg="mod">
          <ac:chgData name="t x" userId="32ef71832b28eca0" providerId="LiveId" clId="{6C1D903D-70B4-49C8-9D83-0BFC730C3A23}" dt="2025-05-21T16:20:25.159" v="118" actId="2711"/>
          <ac:spMkLst>
            <pc:docMk/>
            <pc:sldMk cId="1376510032" sldId="272"/>
            <ac:spMk id="17" creationId="{C0C84CB3-9FDC-4969-AF38-075928C5A922}"/>
          </ac:spMkLst>
        </pc:spChg>
        <pc:spChg chg="mod">
          <ac:chgData name="t x" userId="32ef71832b28eca0" providerId="LiveId" clId="{6C1D903D-70B4-49C8-9D83-0BFC730C3A23}" dt="2025-05-21T16:20:25.159" v="118" actId="2711"/>
          <ac:spMkLst>
            <pc:docMk/>
            <pc:sldMk cId="1376510032" sldId="272"/>
            <ac:spMk id="18" creationId="{ECD57884-9E51-4275-8BFE-2036D7D0C9AC}"/>
          </ac:spMkLst>
        </pc:spChg>
        <pc:spChg chg="mod">
          <ac:chgData name="t x" userId="32ef71832b28eca0" providerId="LiveId" clId="{6C1D903D-70B4-49C8-9D83-0BFC730C3A23}" dt="2025-05-21T16:20:25.159" v="118" actId="2711"/>
          <ac:spMkLst>
            <pc:docMk/>
            <pc:sldMk cId="1376510032" sldId="272"/>
            <ac:spMk id="19" creationId="{B4A9CAD0-218E-4C89-9D83-0F287630D0BA}"/>
          </ac:spMkLst>
        </pc:spChg>
        <pc:spChg chg="mod">
          <ac:chgData name="t x" userId="32ef71832b28eca0" providerId="LiveId" clId="{6C1D903D-70B4-49C8-9D83-0BFC730C3A23}" dt="2025-05-21T16:20:25.159" v="118" actId="2711"/>
          <ac:spMkLst>
            <pc:docMk/>
            <pc:sldMk cId="1376510032" sldId="272"/>
            <ac:spMk id="30" creationId="{E2FE1876-C8B6-4E35-9A51-03F6FD1A020B}"/>
          </ac:spMkLst>
        </pc:spChg>
        <pc:picChg chg="del">
          <ac:chgData name="t x" userId="32ef71832b28eca0" providerId="LiveId" clId="{6C1D903D-70B4-49C8-9D83-0BFC730C3A23}" dt="2025-05-21T17:32:04.275" v="161"/>
          <ac:picMkLst>
            <pc:docMk/>
            <pc:sldMk cId="1376510032" sldId="272"/>
            <ac:picMk id="22" creationId="{2E9BC264-79C5-4DD3-8C59-7D46687763DF}"/>
          </ac:picMkLst>
        </pc:picChg>
      </pc:sldChg>
      <pc:sldChg chg="delSp modSp modTransition modAnim">
        <pc:chgData name="t x" userId="32ef71832b28eca0" providerId="LiveId" clId="{6C1D903D-70B4-49C8-9D83-0BFC730C3A23}" dt="2025-05-21T17:32:04.275" v="161"/>
        <pc:sldMkLst>
          <pc:docMk/>
          <pc:sldMk cId="528554973" sldId="273"/>
        </pc:sldMkLst>
        <pc:spChg chg="mod">
          <ac:chgData name="t x" userId="32ef71832b28eca0" providerId="LiveId" clId="{6C1D903D-70B4-49C8-9D83-0BFC730C3A23}" dt="2025-05-21T16:21:08.120" v="119" actId="2711"/>
          <ac:spMkLst>
            <pc:docMk/>
            <pc:sldMk cId="528554973" sldId="273"/>
            <ac:spMk id="2" creationId="{8789175E-1463-460C-A4AA-DE44BC58F7C4}"/>
          </ac:spMkLst>
        </pc:spChg>
        <pc:spChg chg="mod">
          <ac:chgData name="t x" userId="32ef71832b28eca0" providerId="LiveId" clId="{6C1D903D-70B4-49C8-9D83-0BFC730C3A23}" dt="2025-05-21T16:21:08.120" v="119" actId="2711"/>
          <ac:spMkLst>
            <pc:docMk/>
            <pc:sldMk cId="528554973" sldId="273"/>
            <ac:spMk id="3" creationId="{00D9AB41-0B86-43C7-9D8C-7AD8403EA4AE}"/>
          </ac:spMkLst>
        </pc:spChg>
        <pc:spChg chg="mod">
          <ac:chgData name="t x" userId="32ef71832b28eca0" providerId="LiveId" clId="{6C1D903D-70B4-49C8-9D83-0BFC730C3A23}" dt="2025-05-21T16:21:08.120" v="119" actId="2711"/>
          <ac:spMkLst>
            <pc:docMk/>
            <pc:sldMk cId="528554973" sldId="273"/>
            <ac:spMk id="13" creationId="{6E3AC173-AD9E-45F5-BFC5-96AF465ACCDA}"/>
          </ac:spMkLst>
        </pc:spChg>
        <pc:spChg chg="mod">
          <ac:chgData name="t x" userId="32ef71832b28eca0" providerId="LiveId" clId="{6C1D903D-70B4-49C8-9D83-0BFC730C3A23}" dt="2025-05-21T16:21:08.120" v="119" actId="2711"/>
          <ac:spMkLst>
            <pc:docMk/>
            <pc:sldMk cId="528554973" sldId="273"/>
            <ac:spMk id="18" creationId="{C20D6995-8E82-4E54-94F4-C8D0982D65C3}"/>
          </ac:spMkLst>
        </pc:spChg>
        <pc:spChg chg="mod">
          <ac:chgData name="t x" userId="32ef71832b28eca0" providerId="LiveId" clId="{6C1D903D-70B4-49C8-9D83-0BFC730C3A23}" dt="2025-05-21T16:21:08.120" v="119" actId="2711"/>
          <ac:spMkLst>
            <pc:docMk/>
            <pc:sldMk cId="528554973" sldId="273"/>
            <ac:spMk id="27" creationId="{EFF3A5D9-BA39-420D-B54C-D009AADB1E51}"/>
          </ac:spMkLst>
        </pc:spChg>
        <pc:spChg chg="mod">
          <ac:chgData name="t x" userId="32ef71832b28eca0" providerId="LiveId" clId="{6C1D903D-70B4-49C8-9D83-0BFC730C3A23}" dt="2025-05-21T16:21:08.120" v="119" actId="2711"/>
          <ac:spMkLst>
            <pc:docMk/>
            <pc:sldMk cId="528554973" sldId="273"/>
            <ac:spMk id="34" creationId="{BF2853F3-B295-4A98-9C00-9F64649B38AE}"/>
          </ac:spMkLst>
        </pc:spChg>
        <pc:picChg chg="del">
          <ac:chgData name="t x" userId="32ef71832b28eca0" providerId="LiveId" clId="{6C1D903D-70B4-49C8-9D83-0BFC730C3A23}" dt="2025-05-21T17:32:04.275" v="161"/>
          <ac:picMkLst>
            <pc:docMk/>
            <pc:sldMk cId="528554973" sldId="273"/>
            <ac:picMk id="53" creationId="{8D39CED9-0C84-4287-AFE7-5C1146330706}"/>
          </ac:picMkLst>
        </pc:picChg>
      </pc:sldChg>
      <pc:sldChg chg="delSp modSp modTransition modAnim">
        <pc:chgData name="t x" userId="32ef71832b28eca0" providerId="LiveId" clId="{6C1D903D-70B4-49C8-9D83-0BFC730C3A23}" dt="2025-05-21T17:32:04.275" v="161"/>
        <pc:sldMkLst>
          <pc:docMk/>
          <pc:sldMk cId="691041910" sldId="274"/>
        </pc:sldMkLst>
        <pc:spChg chg="mod">
          <ac:chgData name="t x" userId="32ef71832b28eca0" providerId="LiveId" clId="{6C1D903D-70B4-49C8-9D83-0BFC730C3A23}" dt="2025-05-21T16:21:27.800" v="120" actId="2711"/>
          <ac:spMkLst>
            <pc:docMk/>
            <pc:sldMk cId="691041910" sldId="274"/>
            <ac:spMk id="2" creationId="{8789175E-1463-460C-A4AA-DE44BC58F7C4}"/>
          </ac:spMkLst>
        </pc:spChg>
        <pc:spChg chg="mod">
          <ac:chgData name="t x" userId="32ef71832b28eca0" providerId="LiveId" clId="{6C1D903D-70B4-49C8-9D83-0BFC730C3A23}" dt="2025-05-21T16:21:27.800" v="120" actId="2711"/>
          <ac:spMkLst>
            <pc:docMk/>
            <pc:sldMk cId="691041910" sldId="274"/>
            <ac:spMk id="7" creationId="{B0BB7F1E-86D5-42FB-B77F-690ADC65CC98}"/>
          </ac:spMkLst>
        </pc:spChg>
        <pc:spChg chg="mod">
          <ac:chgData name="t x" userId="32ef71832b28eca0" providerId="LiveId" clId="{6C1D903D-70B4-49C8-9D83-0BFC730C3A23}" dt="2025-05-21T16:21:27.800" v="120" actId="2711"/>
          <ac:spMkLst>
            <pc:docMk/>
            <pc:sldMk cId="691041910" sldId="274"/>
            <ac:spMk id="9" creationId="{AC0AF154-E68E-4405-831C-F5111482B8A4}"/>
          </ac:spMkLst>
        </pc:spChg>
        <pc:spChg chg="mod">
          <ac:chgData name="t x" userId="32ef71832b28eca0" providerId="LiveId" clId="{6C1D903D-70B4-49C8-9D83-0BFC730C3A23}" dt="2025-05-21T16:21:49.052" v="121" actId="120"/>
          <ac:spMkLst>
            <pc:docMk/>
            <pc:sldMk cId="691041910" sldId="274"/>
            <ac:spMk id="11" creationId="{A23886B0-C489-4F39-8D9D-EE0329DD861E}"/>
          </ac:spMkLst>
        </pc:spChg>
        <pc:spChg chg="mod">
          <ac:chgData name="t x" userId="32ef71832b28eca0" providerId="LiveId" clId="{6C1D903D-70B4-49C8-9D83-0BFC730C3A23}" dt="2025-05-21T16:21:27.800" v="120" actId="2711"/>
          <ac:spMkLst>
            <pc:docMk/>
            <pc:sldMk cId="691041910" sldId="274"/>
            <ac:spMk id="12" creationId="{5BAD9856-1F9E-4F7D-A731-9A15DBA49B15}"/>
          </ac:spMkLst>
        </pc:spChg>
        <pc:spChg chg="mod">
          <ac:chgData name="t x" userId="32ef71832b28eca0" providerId="LiveId" clId="{6C1D903D-70B4-49C8-9D83-0BFC730C3A23}" dt="2025-05-21T16:21:27.800" v="120" actId="2711"/>
          <ac:spMkLst>
            <pc:docMk/>
            <pc:sldMk cId="691041910" sldId="274"/>
            <ac:spMk id="19" creationId="{5806A452-90AC-4CA2-816B-75ECA5870062}"/>
          </ac:spMkLst>
        </pc:spChg>
        <pc:spChg chg="mod">
          <ac:chgData name="t x" userId="32ef71832b28eca0" providerId="LiveId" clId="{6C1D903D-70B4-49C8-9D83-0BFC730C3A23}" dt="2025-05-21T16:21:27.800" v="120" actId="2711"/>
          <ac:spMkLst>
            <pc:docMk/>
            <pc:sldMk cId="691041910" sldId="274"/>
            <ac:spMk id="20" creationId="{8E6D0375-3D35-4C52-91BF-7A6349E22921}"/>
          </ac:spMkLst>
        </pc:spChg>
        <pc:picChg chg="del">
          <ac:chgData name="t x" userId="32ef71832b28eca0" providerId="LiveId" clId="{6C1D903D-70B4-49C8-9D83-0BFC730C3A23}" dt="2025-05-21T17:32:04.275" v="161"/>
          <ac:picMkLst>
            <pc:docMk/>
            <pc:sldMk cId="691041910" sldId="274"/>
            <ac:picMk id="4" creationId="{011B7388-6CDE-45BF-8A3C-312FAD4EC312}"/>
          </ac:picMkLst>
        </pc:picChg>
      </pc:sldChg>
      <pc:sldChg chg="delSp modTransition modAnim">
        <pc:chgData name="t x" userId="32ef71832b28eca0" providerId="LiveId" clId="{6C1D903D-70B4-49C8-9D83-0BFC730C3A23}" dt="2025-05-21T17:32:04.275" v="161"/>
        <pc:sldMkLst>
          <pc:docMk/>
          <pc:sldMk cId="124257100" sldId="275"/>
        </pc:sldMkLst>
        <pc:picChg chg="del">
          <ac:chgData name="t x" userId="32ef71832b28eca0" providerId="LiveId" clId="{6C1D903D-70B4-49C8-9D83-0BFC730C3A23}" dt="2025-05-21T17:32:04.275" v="161"/>
          <ac:picMkLst>
            <pc:docMk/>
            <pc:sldMk cId="124257100" sldId="275"/>
            <ac:picMk id="2" creationId="{BF8D390A-FCD0-4309-9F10-404DC4578141}"/>
          </ac:picMkLst>
        </pc:picChg>
      </pc:sldChg>
      <pc:sldChg chg="delSp modSp mod modTransition modAnim">
        <pc:chgData name="t x" userId="32ef71832b28eca0" providerId="LiveId" clId="{6C1D903D-70B4-49C8-9D83-0BFC730C3A23}" dt="2025-05-21T17:32:04.275" v="161"/>
        <pc:sldMkLst>
          <pc:docMk/>
          <pc:sldMk cId="2506739849" sldId="276"/>
        </pc:sldMkLst>
        <pc:spChg chg="mod">
          <ac:chgData name="t x" userId="32ef71832b28eca0" providerId="LiveId" clId="{6C1D903D-70B4-49C8-9D83-0BFC730C3A23}" dt="2025-05-21T16:22:59.133" v="125" actId="2711"/>
          <ac:spMkLst>
            <pc:docMk/>
            <pc:sldMk cId="2506739849" sldId="276"/>
            <ac:spMk id="2" creationId="{06E94C13-5F72-4BB8-AD5B-9CF9B55E48CD}"/>
          </ac:spMkLst>
        </pc:spChg>
        <pc:spChg chg="mod">
          <ac:chgData name="t x" userId="32ef71832b28eca0" providerId="LiveId" clId="{6C1D903D-70B4-49C8-9D83-0BFC730C3A23}" dt="2025-05-21T16:22:59.133" v="125" actId="2711"/>
          <ac:spMkLst>
            <pc:docMk/>
            <pc:sldMk cId="2506739849" sldId="276"/>
            <ac:spMk id="3" creationId="{FC43D695-78ED-4835-B876-2ADAAF02F14F}"/>
          </ac:spMkLst>
        </pc:spChg>
        <pc:spChg chg="mod">
          <ac:chgData name="t x" userId="32ef71832b28eca0" providerId="LiveId" clId="{6C1D903D-70B4-49C8-9D83-0BFC730C3A23}" dt="2025-05-21T16:22:59.133" v="125" actId="2711"/>
          <ac:spMkLst>
            <pc:docMk/>
            <pc:sldMk cId="2506739849" sldId="276"/>
            <ac:spMk id="14" creationId="{B1B01A9D-1BF4-403E-BA89-CDF930EB64A9}"/>
          </ac:spMkLst>
        </pc:spChg>
        <pc:picChg chg="del">
          <ac:chgData name="t x" userId="32ef71832b28eca0" providerId="LiveId" clId="{6C1D903D-70B4-49C8-9D83-0BFC730C3A23}" dt="2025-05-21T17:32:04.275" v="161"/>
          <ac:picMkLst>
            <pc:docMk/>
            <pc:sldMk cId="2506739849" sldId="276"/>
            <ac:picMk id="4" creationId="{630F1842-E039-44A5-85FD-9DEBB451DA8E}"/>
          </ac:picMkLst>
        </pc:picChg>
      </pc:sldChg>
      <pc:sldChg chg="delSp modSp mod modTransition modAnim">
        <pc:chgData name="t x" userId="32ef71832b28eca0" providerId="LiveId" clId="{6C1D903D-70B4-49C8-9D83-0BFC730C3A23}" dt="2025-05-21T17:32:04.275" v="161"/>
        <pc:sldMkLst>
          <pc:docMk/>
          <pc:sldMk cId="979622505" sldId="277"/>
        </pc:sldMkLst>
        <pc:spChg chg="mod">
          <ac:chgData name="t x" userId="32ef71832b28eca0" providerId="LiveId" clId="{6C1D903D-70B4-49C8-9D83-0BFC730C3A23}" dt="2025-05-21T16:23:16.535" v="126" actId="2711"/>
          <ac:spMkLst>
            <pc:docMk/>
            <pc:sldMk cId="979622505" sldId="277"/>
            <ac:spMk id="3" creationId="{FC43D695-78ED-4835-B876-2ADAAF02F14F}"/>
          </ac:spMkLst>
        </pc:spChg>
        <pc:spChg chg="mod">
          <ac:chgData name="t x" userId="32ef71832b28eca0" providerId="LiveId" clId="{6C1D903D-70B4-49C8-9D83-0BFC730C3A23}" dt="2025-05-21T16:23:16.535" v="126" actId="2711"/>
          <ac:spMkLst>
            <pc:docMk/>
            <pc:sldMk cId="979622505" sldId="277"/>
            <ac:spMk id="6" creationId="{7FDE7943-B2BA-4381-BBF4-1D762B396FA2}"/>
          </ac:spMkLst>
        </pc:spChg>
        <pc:spChg chg="mod">
          <ac:chgData name="t x" userId="32ef71832b28eca0" providerId="LiveId" clId="{6C1D903D-70B4-49C8-9D83-0BFC730C3A23}" dt="2025-05-21T16:23:16.535" v="126" actId="2711"/>
          <ac:spMkLst>
            <pc:docMk/>
            <pc:sldMk cId="979622505" sldId="277"/>
            <ac:spMk id="9" creationId="{9C404EBE-C87E-448A-AC95-A93E1F361301}"/>
          </ac:spMkLst>
        </pc:spChg>
        <pc:picChg chg="del">
          <ac:chgData name="t x" userId="32ef71832b28eca0" providerId="LiveId" clId="{6C1D903D-70B4-49C8-9D83-0BFC730C3A23}" dt="2025-05-21T17:32:04.275" v="161"/>
          <ac:picMkLst>
            <pc:docMk/>
            <pc:sldMk cId="979622505" sldId="277"/>
            <ac:picMk id="2" creationId="{FB824EBB-CFBD-4D88-8B42-0A2B2715F77E}"/>
          </ac:picMkLst>
        </pc:picChg>
      </pc:sldChg>
      <pc:sldChg chg="delSp modSp mod modTransition modAnim">
        <pc:chgData name="t x" userId="32ef71832b28eca0" providerId="LiveId" clId="{6C1D903D-70B4-49C8-9D83-0BFC730C3A23}" dt="2025-05-21T17:32:04.275" v="161"/>
        <pc:sldMkLst>
          <pc:docMk/>
          <pc:sldMk cId="310794787" sldId="279"/>
        </pc:sldMkLst>
        <pc:spChg chg="mod">
          <ac:chgData name="t x" userId="32ef71832b28eca0" providerId="LiveId" clId="{6C1D903D-70B4-49C8-9D83-0BFC730C3A23}" dt="2025-05-21T16:23:33.210" v="127" actId="2711"/>
          <ac:spMkLst>
            <pc:docMk/>
            <pc:sldMk cId="310794787" sldId="279"/>
            <ac:spMk id="3" creationId="{FC43D695-78ED-4835-B876-2ADAAF02F14F}"/>
          </ac:spMkLst>
        </pc:spChg>
        <pc:spChg chg="mod">
          <ac:chgData name="t x" userId="32ef71832b28eca0" providerId="LiveId" clId="{6C1D903D-70B4-49C8-9D83-0BFC730C3A23}" dt="2025-05-21T16:23:33.210" v="127" actId="2711"/>
          <ac:spMkLst>
            <pc:docMk/>
            <pc:sldMk cId="310794787" sldId="279"/>
            <ac:spMk id="5" creationId="{4B33C0E2-9516-4A3B-A0E0-A42EEDA2DCA8}"/>
          </ac:spMkLst>
        </pc:spChg>
        <pc:picChg chg="del">
          <ac:chgData name="t x" userId="32ef71832b28eca0" providerId="LiveId" clId="{6C1D903D-70B4-49C8-9D83-0BFC730C3A23}" dt="2025-05-21T17:32:04.275" v="161"/>
          <ac:picMkLst>
            <pc:docMk/>
            <pc:sldMk cId="310794787" sldId="279"/>
            <ac:picMk id="14" creationId="{80878063-DCA5-4974-B198-E8CF5FEF993A}"/>
          </ac:picMkLst>
        </pc:picChg>
      </pc:sldChg>
      <pc:sldChg chg="delSp modTransition modAnim">
        <pc:chgData name="t x" userId="32ef71832b28eca0" providerId="LiveId" clId="{6C1D903D-70B4-49C8-9D83-0BFC730C3A23}" dt="2025-05-21T17:32:04.275" v="161"/>
        <pc:sldMkLst>
          <pc:docMk/>
          <pc:sldMk cId="914486972" sldId="280"/>
        </pc:sldMkLst>
        <pc:picChg chg="del">
          <ac:chgData name="t x" userId="32ef71832b28eca0" providerId="LiveId" clId="{6C1D903D-70B4-49C8-9D83-0BFC730C3A23}" dt="2025-05-21T17:32:04.275" v="161"/>
          <ac:picMkLst>
            <pc:docMk/>
            <pc:sldMk cId="914486972" sldId="280"/>
            <ac:picMk id="2" creationId="{E6F6BCC9-C79A-445F-BA7D-39CEA1F63851}"/>
          </ac:picMkLst>
        </pc:picChg>
      </pc:sldChg>
      <pc:sldChg chg="delSp modSp mod modTransition modAnim">
        <pc:chgData name="t x" userId="32ef71832b28eca0" providerId="LiveId" clId="{6C1D903D-70B4-49C8-9D83-0BFC730C3A23}" dt="2025-05-21T17:32:04.275" v="161"/>
        <pc:sldMkLst>
          <pc:docMk/>
          <pc:sldMk cId="1438446611" sldId="281"/>
        </pc:sldMkLst>
        <pc:spChg chg="mod">
          <ac:chgData name="t x" userId="32ef71832b28eca0" providerId="LiveId" clId="{6C1D903D-70B4-49C8-9D83-0BFC730C3A23}" dt="2025-05-21T16:25:34.398" v="140" actId="2711"/>
          <ac:spMkLst>
            <pc:docMk/>
            <pc:sldMk cId="1438446611" sldId="281"/>
            <ac:spMk id="3" creationId="{9DCDC35C-5DD3-4CB4-B5AE-EC116BBECB3B}"/>
          </ac:spMkLst>
        </pc:spChg>
        <pc:spChg chg="mod">
          <ac:chgData name="t x" userId="32ef71832b28eca0" providerId="LiveId" clId="{6C1D903D-70B4-49C8-9D83-0BFC730C3A23}" dt="2025-05-21T16:25:49.715" v="141" actId="255"/>
          <ac:spMkLst>
            <pc:docMk/>
            <pc:sldMk cId="1438446611" sldId="281"/>
            <ac:spMk id="4" creationId="{D1DFC62E-B43B-4D6C-BEE6-440D782AEFAA}"/>
          </ac:spMkLst>
        </pc:spChg>
        <pc:picChg chg="del">
          <ac:chgData name="t x" userId="32ef71832b28eca0" providerId="LiveId" clId="{6C1D903D-70B4-49C8-9D83-0BFC730C3A23}" dt="2025-05-21T17:32:04.275" v="161"/>
          <ac:picMkLst>
            <pc:docMk/>
            <pc:sldMk cId="1438446611" sldId="281"/>
            <ac:picMk id="15" creationId="{FEB269C3-F735-434A-AE08-3FD8C7D5DF98}"/>
          </ac:picMkLst>
        </pc:picChg>
      </pc:sldChg>
      <pc:sldChg chg="delSp modSp modTransition modAnim">
        <pc:chgData name="t x" userId="32ef71832b28eca0" providerId="LiveId" clId="{6C1D903D-70B4-49C8-9D83-0BFC730C3A23}" dt="2025-05-21T17:32:04.275" v="161"/>
        <pc:sldMkLst>
          <pc:docMk/>
          <pc:sldMk cId="4061246730" sldId="288"/>
        </pc:sldMkLst>
        <pc:spChg chg="mod">
          <ac:chgData name="t x" userId="32ef71832b28eca0" providerId="LiveId" clId="{6C1D903D-70B4-49C8-9D83-0BFC730C3A23}" dt="2025-05-21T16:28:08.080" v="151" actId="2711"/>
          <ac:spMkLst>
            <pc:docMk/>
            <pc:sldMk cId="4061246730" sldId="288"/>
            <ac:spMk id="3" creationId="{9DCDC35C-5DD3-4CB4-B5AE-EC116BBECB3B}"/>
          </ac:spMkLst>
        </pc:spChg>
        <pc:spChg chg="mod">
          <ac:chgData name="t x" userId="32ef71832b28eca0" providerId="LiveId" clId="{6C1D903D-70B4-49C8-9D83-0BFC730C3A23}" dt="2025-05-21T16:28:08.080" v="151" actId="2711"/>
          <ac:spMkLst>
            <pc:docMk/>
            <pc:sldMk cId="4061246730" sldId="288"/>
            <ac:spMk id="8" creationId="{9E8DCF4A-A2D1-4923-87B8-CF6D104E9876}"/>
          </ac:spMkLst>
        </pc:spChg>
        <pc:spChg chg="mod">
          <ac:chgData name="t x" userId="32ef71832b28eca0" providerId="LiveId" clId="{6C1D903D-70B4-49C8-9D83-0BFC730C3A23}" dt="2025-05-21T16:28:08.080" v="151" actId="2711"/>
          <ac:spMkLst>
            <pc:docMk/>
            <pc:sldMk cId="4061246730" sldId="288"/>
            <ac:spMk id="10" creationId="{9983B2E4-48B6-47F1-9B4A-332DC2E84CD0}"/>
          </ac:spMkLst>
        </pc:spChg>
        <pc:picChg chg="del">
          <ac:chgData name="t x" userId="32ef71832b28eca0" providerId="LiveId" clId="{6C1D903D-70B4-49C8-9D83-0BFC730C3A23}" dt="2025-05-21T17:32:04.275" v="161"/>
          <ac:picMkLst>
            <pc:docMk/>
            <pc:sldMk cId="4061246730" sldId="288"/>
            <ac:picMk id="6" creationId="{B5D90658-C6F3-40DB-861B-56A14BAB383E}"/>
          </ac:picMkLst>
        </pc:picChg>
      </pc:sldChg>
      <pc:sldChg chg="delSp modTransition modAnim">
        <pc:chgData name="t x" userId="32ef71832b28eca0" providerId="LiveId" clId="{6C1D903D-70B4-49C8-9D83-0BFC730C3A23}" dt="2025-05-21T17:32:04.275" v="161"/>
        <pc:sldMkLst>
          <pc:docMk/>
          <pc:sldMk cId="548239953" sldId="290"/>
        </pc:sldMkLst>
        <pc:picChg chg="del">
          <ac:chgData name="t x" userId="32ef71832b28eca0" providerId="LiveId" clId="{6C1D903D-70B4-49C8-9D83-0BFC730C3A23}" dt="2025-05-21T17:32:04.275" v="161"/>
          <ac:picMkLst>
            <pc:docMk/>
            <pc:sldMk cId="548239953" sldId="290"/>
            <ac:picMk id="2" creationId="{CDFDF73B-308B-4B04-B83D-90FB1B90F5EF}"/>
          </ac:picMkLst>
        </pc:picChg>
      </pc:sldChg>
      <pc:sldChg chg="delSp modTransition modAnim">
        <pc:chgData name="t x" userId="32ef71832b28eca0" providerId="LiveId" clId="{6C1D903D-70B4-49C8-9D83-0BFC730C3A23}" dt="2025-05-21T17:32:04.275" v="161"/>
        <pc:sldMkLst>
          <pc:docMk/>
          <pc:sldMk cId="59140530" sldId="292"/>
        </pc:sldMkLst>
        <pc:picChg chg="del">
          <ac:chgData name="t x" userId="32ef71832b28eca0" providerId="LiveId" clId="{6C1D903D-70B4-49C8-9D83-0BFC730C3A23}" dt="2025-05-21T17:32:04.275" v="161"/>
          <ac:picMkLst>
            <pc:docMk/>
            <pc:sldMk cId="59140530" sldId="292"/>
            <ac:picMk id="4" creationId="{CEA5C720-B0F5-433C-9178-0B3E3BFBF1CD}"/>
          </ac:picMkLst>
        </pc:picChg>
      </pc:sldChg>
      <pc:sldChg chg="delSp modTransition modAnim">
        <pc:chgData name="t x" userId="32ef71832b28eca0" providerId="LiveId" clId="{6C1D903D-70B4-49C8-9D83-0BFC730C3A23}" dt="2025-05-21T17:32:04.275" v="161"/>
        <pc:sldMkLst>
          <pc:docMk/>
          <pc:sldMk cId="2213323781" sldId="293"/>
        </pc:sldMkLst>
        <pc:picChg chg="del">
          <ac:chgData name="t x" userId="32ef71832b28eca0" providerId="LiveId" clId="{6C1D903D-70B4-49C8-9D83-0BFC730C3A23}" dt="2025-05-21T17:32:04.275" v="161"/>
          <ac:picMkLst>
            <pc:docMk/>
            <pc:sldMk cId="2213323781" sldId="293"/>
            <ac:picMk id="6" creationId="{8441D971-46C8-4BA7-B5B4-335669185F26}"/>
          </ac:picMkLst>
        </pc:picChg>
      </pc:sldChg>
      <pc:sldChg chg="delSp modSp modTransition modAnim">
        <pc:chgData name="t x" userId="32ef71832b28eca0" providerId="LiveId" clId="{6C1D903D-70B4-49C8-9D83-0BFC730C3A23}" dt="2025-05-21T17:32:04.275" v="161"/>
        <pc:sldMkLst>
          <pc:docMk/>
          <pc:sldMk cId="1262186567" sldId="294"/>
        </pc:sldMkLst>
        <pc:spChg chg="mod">
          <ac:chgData name="t x" userId="32ef71832b28eca0" providerId="LiveId" clId="{6C1D903D-70B4-49C8-9D83-0BFC730C3A23}" dt="2025-05-21T16:01:29.375" v="16" actId="255"/>
          <ac:spMkLst>
            <pc:docMk/>
            <pc:sldMk cId="1262186567" sldId="294"/>
            <ac:spMk id="3" creationId="{7B81EDF7-1FEF-4995-8A29-85A8204FEDF8}"/>
          </ac:spMkLst>
        </pc:spChg>
        <pc:picChg chg="del">
          <ac:chgData name="t x" userId="32ef71832b28eca0" providerId="LiveId" clId="{6C1D903D-70B4-49C8-9D83-0BFC730C3A23}" dt="2025-05-21T17:32:04.275" v="161"/>
          <ac:picMkLst>
            <pc:docMk/>
            <pc:sldMk cId="1262186567" sldId="294"/>
            <ac:picMk id="9" creationId="{4AE5A3A4-BC74-4B58-9DA6-6492440A569B}"/>
          </ac:picMkLst>
        </pc:picChg>
      </pc:sldChg>
      <pc:sldChg chg="delSp modSp modTransition modAnim">
        <pc:chgData name="t x" userId="32ef71832b28eca0" providerId="LiveId" clId="{6C1D903D-70B4-49C8-9D83-0BFC730C3A23}" dt="2025-05-21T17:32:04.275" v="161"/>
        <pc:sldMkLst>
          <pc:docMk/>
          <pc:sldMk cId="3803669874" sldId="295"/>
        </pc:sldMkLst>
        <pc:spChg chg="mod">
          <ac:chgData name="t x" userId="32ef71832b28eca0" providerId="LiveId" clId="{6C1D903D-70B4-49C8-9D83-0BFC730C3A23}" dt="2025-05-21T16:17:38.375" v="108" actId="2711"/>
          <ac:spMkLst>
            <pc:docMk/>
            <pc:sldMk cId="3803669874" sldId="295"/>
            <ac:spMk id="2" creationId="{52935C1E-1A1A-4598-8377-610F92BF1890}"/>
          </ac:spMkLst>
        </pc:spChg>
        <pc:spChg chg="mod">
          <ac:chgData name="t x" userId="32ef71832b28eca0" providerId="LiveId" clId="{6C1D903D-70B4-49C8-9D83-0BFC730C3A23}" dt="2025-05-21T16:17:38.375" v="108" actId="2711"/>
          <ac:spMkLst>
            <pc:docMk/>
            <pc:sldMk cId="3803669874" sldId="295"/>
            <ac:spMk id="4" creationId="{29268C69-67E6-4EE9-92FB-4802C11498F5}"/>
          </ac:spMkLst>
        </pc:spChg>
        <pc:picChg chg="del">
          <ac:chgData name="t x" userId="32ef71832b28eca0" providerId="LiveId" clId="{6C1D903D-70B4-49C8-9D83-0BFC730C3A23}" dt="2025-05-21T17:32:04.275" v="161"/>
          <ac:picMkLst>
            <pc:docMk/>
            <pc:sldMk cId="3803669874" sldId="295"/>
            <ac:picMk id="10" creationId="{8D78A66F-3A62-48D0-A99D-530A0356DB69}"/>
          </ac:picMkLst>
        </pc:picChg>
      </pc:sldChg>
      <pc:sldChg chg="delSp modSp modTransition modAnim">
        <pc:chgData name="t x" userId="32ef71832b28eca0" providerId="LiveId" clId="{6C1D903D-70B4-49C8-9D83-0BFC730C3A23}" dt="2025-05-21T17:32:04.275" v="161"/>
        <pc:sldMkLst>
          <pc:docMk/>
          <pc:sldMk cId="662718423" sldId="296"/>
        </pc:sldMkLst>
        <pc:spChg chg="mod">
          <ac:chgData name="t x" userId="32ef71832b28eca0" providerId="LiveId" clId="{6C1D903D-70B4-49C8-9D83-0BFC730C3A23}" dt="2025-05-21T16:17:51.645" v="109" actId="2711"/>
          <ac:spMkLst>
            <pc:docMk/>
            <pc:sldMk cId="662718423" sldId="296"/>
            <ac:spMk id="2" creationId="{52935C1E-1A1A-4598-8377-610F92BF1890}"/>
          </ac:spMkLst>
        </pc:spChg>
        <pc:spChg chg="mod">
          <ac:chgData name="t x" userId="32ef71832b28eca0" providerId="LiveId" clId="{6C1D903D-70B4-49C8-9D83-0BFC730C3A23}" dt="2025-05-21T16:17:51.645" v="109" actId="2711"/>
          <ac:spMkLst>
            <pc:docMk/>
            <pc:sldMk cId="662718423" sldId="296"/>
            <ac:spMk id="3" creationId="{97B292D1-6499-4C02-881B-0DE263E2D7AA}"/>
          </ac:spMkLst>
        </pc:spChg>
        <pc:spChg chg="mod">
          <ac:chgData name="t x" userId="32ef71832b28eca0" providerId="LiveId" clId="{6C1D903D-70B4-49C8-9D83-0BFC730C3A23}" dt="2025-05-21T16:17:51.645" v="109" actId="2711"/>
          <ac:spMkLst>
            <pc:docMk/>
            <pc:sldMk cId="662718423" sldId="296"/>
            <ac:spMk id="6" creationId="{A78D661A-5E87-46AF-A90E-87EE390483B8}"/>
          </ac:spMkLst>
        </pc:spChg>
        <pc:picChg chg="del">
          <ac:chgData name="t x" userId="32ef71832b28eca0" providerId="LiveId" clId="{6C1D903D-70B4-49C8-9D83-0BFC730C3A23}" dt="2025-05-21T17:32:04.275" v="161"/>
          <ac:picMkLst>
            <pc:docMk/>
            <pc:sldMk cId="662718423" sldId="296"/>
            <ac:picMk id="9" creationId="{DDA78E9C-C2FD-44CB-A839-0BAC9C25E931}"/>
          </ac:picMkLst>
        </pc:picChg>
      </pc:sldChg>
      <pc:sldChg chg="delSp modSp modTransition modAnim">
        <pc:chgData name="t x" userId="32ef71832b28eca0" providerId="LiveId" clId="{6C1D903D-70B4-49C8-9D83-0BFC730C3A23}" dt="2025-05-21T17:32:04.275" v="161"/>
        <pc:sldMkLst>
          <pc:docMk/>
          <pc:sldMk cId="72386909" sldId="297"/>
        </pc:sldMkLst>
        <pc:spChg chg="mod">
          <ac:chgData name="t x" userId="32ef71832b28eca0" providerId="LiveId" clId="{6C1D903D-70B4-49C8-9D83-0BFC730C3A23}" dt="2025-05-21T16:18:21.003" v="111" actId="2711"/>
          <ac:spMkLst>
            <pc:docMk/>
            <pc:sldMk cId="72386909" sldId="297"/>
            <ac:spMk id="2" creationId="{52935C1E-1A1A-4598-8377-610F92BF1890}"/>
          </ac:spMkLst>
        </pc:spChg>
        <pc:spChg chg="mod">
          <ac:chgData name="t x" userId="32ef71832b28eca0" providerId="LiveId" clId="{6C1D903D-70B4-49C8-9D83-0BFC730C3A23}" dt="2025-05-21T16:18:21.003" v="111" actId="2711"/>
          <ac:spMkLst>
            <pc:docMk/>
            <pc:sldMk cId="72386909" sldId="297"/>
            <ac:spMk id="7" creationId="{0413A3E3-42EF-4D7A-A2A1-FDB1F904874C}"/>
          </ac:spMkLst>
        </pc:spChg>
        <pc:picChg chg="del">
          <ac:chgData name="t x" userId="32ef71832b28eca0" providerId="LiveId" clId="{6C1D903D-70B4-49C8-9D83-0BFC730C3A23}" dt="2025-05-21T17:32:04.275" v="161"/>
          <ac:picMkLst>
            <pc:docMk/>
            <pc:sldMk cId="72386909" sldId="297"/>
            <ac:picMk id="10" creationId="{85B074F1-C385-44E1-9897-678C4FDC4B7E}"/>
          </ac:picMkLst>
        </pc:picChg>
      </pc:sldChg>
      <pc:sldChg chg="delSp modSp modTransition modAnim">
        <pc:chgData name="t x" userId="32ef71832b28eca0" providerId="LiveId" clId="{6C1D903D-70B4-49C8-9D83-0BFC730C3A23}" dt="2025-05-21T17:32:04.275" v="161"/>
        <pc:sldMkLst>
          <pc:docMk/>
          <pc:sldMk cId="4190200409" sldId="298"/>
        </pc:sldMkLst>
        <pc:spChg chg="mod">
          <ac:chgData name="t x" userId="32ef71832b28eca0" providerId="LiveId" clId="{6C1D903D-70B4-49C8-9D83-0BFC730C3A23}" dt="2025-05-21T16:22:28.325" v="123" actId="2711"/>
          <ac:spMkLst>
            <pc:docMk/>
            <pc:sldMk cId="4190200409" sldId="298"/>
            <ac:spMk id="2" creationId="{8789175E-1463-460C-A4AA-DE44BC58F7C4}"/>
          </ac:spMkLst>
        </pc:spChg>
        <pc:spChg chg="mod">
          <ac:chgData name="t x" userId="32ef71832b28eca0" providerId="LiveId" clId="{6C1D903D-70B4-49C8-9D83-0BFC730C3A23}" dt="2025-05-21T16:22:28.325" v="123" actId="2711"/>
          <ac:spMkLst>
            <pc:docMk/>
            <pc:sldMk cId="4190200409" sldId="298"/>
            <ac:spMk id="5" creationId="{F394274D-EEDB-47D7-91C1-6F0F8EDA5CB8}"/>
          </ac:spMkLst>
        </pc:spChg>
        <pc:spChg chg="mod">
          <ac:chgData name="t x" userId="32ef71832b28eca0" providerId="LiveId" clId="{6C1D903D-70B4-49C8-9D83-0BFC730C3A23}" dt="2025-05-21T16:22:28.325" v="123" actId="2711"/>
          <ac:spMkLst>
            <pc:docMk/>
            <pc:sldMk cId="4190200409" sldId="298"/>
            <ac:spMk id="6" creationId="{F86BF91F-85D5-4D9C-B5D6-E29A50F61D34}"/>
          </ac:spMkLst>
        </pc:spChg>
        <pc:spChg chg="mod">
          <ac:chgData name="t x" userId="32ef71832b28eca0" providerId="LiveId" clId="{6C1D903D-70B4-49C8-9D83-0BFC730C3A23}" dt="2025-05-21T16:22:28.325" v="123" actId="2711"/>
          <ac:spMkLst>
            <pc:docMk/>
            <pc:sldMk cId="4190200409" sldId="298"/>
            <ac:spMk id="7" creationId="{2456A72A-4C02-499C-8136-95A91F3406E0}"/>
          </ac:spMkLst>
        </pc:spChg>
        <pc:spChg chg="mod">
          <ac:chgData name="t x" userId="32ef71832b28eca0" providerId="LiveId" clId="{6C1D903D-70B4-49C8-9D83-0BFC730C3A23}" dt="2025-05-21T16:22:28.325" v="123" actId="2711"/>
          <ac:spMkLst>
            <pc:docMk/>
            <pc:sldMk cId="4190200409" sldId="298"/>
            <ac:spMk id="8" creationId="{BCDCD55E-9C1C-4DAC-87C2-E57E037668F9}"/>
          </ac:spMkLst>
        </pc:spChg>
        <pc:spChg chg="mod">
          <ac:chgData name="t x" userId="32ef71832b28eca0" providerId="LiveId" clId="{6C1D903D-70B4-49C8-9D83-0BFC730C3A23}" dt="2025-05-21T16:22:28.325" v="123" actId="2711"/>
          <ac:spMkLst>
            <pc:docMk/>
            <pc:sldMk cId="4190200409" sldId="298"/>
            <ac:spMk id="39" creationId="{4A17BEB2-1DFB-476D-A8A9-F71EB7D1218E}"/>
          </ac:spMkLst>
        </pc:spChg>
        <pc:picChg chg="del">
          <ac:chgData name="t x" userId="32ef71832b28eca0" providerId="LiveId" clId="{6C1D903D-70B4-49C8-9D83-0BFC730C3A23}" dt="2025-05-21T17:32:04.275" v="161"/>
          <ac:picMkLst>
            <pc:docMk/>
            <pc:sldMk cId="4190200409" sldId="298"/>
            <ac:picMk id="4" creationId="{3F85032D-E4A8-4775-9002-555EE3C497FE}"/>
          </ac:picMkLst>
        </pc:picChg>
      </pc:sldChg>
      <pc:sldChg chg="delSp modSp modTransition modAnim">
        <pc:chgData name="t x" userId="32ef71832b28eca0" providerId="LiveId" clId="{6C1D903D-70B4-49C8-9D83-0BFC730C3A23}" dt="2025-05-21T17:32:04.275" v="161"/>
        <pc:sldMkLst>
          <pc:docMk/>
          <pc:sldMk cId="4063917139" sldId="300"/>
        </pc:sldMkLst>
        <pc:spChg chg="mod">
          <ac:chgData name="t x" userId="32ef71832b28eca0" providerId="LiveId" clId="{6C1D903D-70B4-49C8-9D83-0BFC730C3A23}" dt="2025-05-21T16:18:35.953" v="112" actId="2711"/>
          <ac:spMkLst>
            <pc:docMk/>
            <pc:sldMk cId="4063917139" sldId="300"/>
            <ac:spMk id="3" creationId="{70CD53EC-8237-4278-B54E-42FA0CDEAEEB}"/>
          </ac:spMkLst>
        </pc:spChg>
        <pc:spChg chg="mod">
          <ac:chgData name="t x" userId="32ef71832b28eca0" providerId="LiveId" clId="{6C1D903D-70B4-49C8-9D83-0BFC730C3A23}" dt="2025-05-21T16:18:35.953" v="112" actId="2711"/>
          <ac:spMkLst>
            <pc:docMk/>
            <pc:sldMk cId="4063917139" sldId="300"/>
            <ac:spMk id="5" creationId="{D70EE61D-DDAD-4F0F-BF51-05C4E37B2A42}"/>
          </ac:spMkLst>
        </pc:spChg>
        <pc:spChg chg="mod">
          <ac:chgData name="t x" userId="32ef71832b28eca0" providerId="LiveId" clId="{6C1D903D-70B4-49C8-9D83-0BFC730C3A23}" dt="2025-05-21T16:18:44.115" v="113" actId="2711"/>
          <ac:spMkLst>
            <pc:docMk/>
            <pc:sldMk cId="4063917139" sldId="300"/>
            <ac:spMk id="14" creationId="{7EA0C479-BCF0-473E-B7DB-05FC27F7A2B0}"/>
          </ac:spMkLst>
        </pc:spChg>
        <pc:spChg chg="mod">
          <ac:chgData name="t x" userId="32ef71832b28eca0" providerId="LiveId" clId="{6C1D903D-70B4-49C8-9D83-0BFC730C3A23}" dt="2025-05-21T16:18:44.115" v="113" actId="2711"/>
          <ac:spMkLst>
            <pc:docMk/>
            <pc:sldMk cId="4063917139" sldId="300"/>
            <ac:spMk id="16" creationId="{3EAC31E6-F5F8-4B7D-80C5-ACB097B19A97}"/>
          </ac:spMkLst>
        </pc:spChg>
        <pc:spChg chg="mod">
          <ac:chgData name="t x" userId="32ef71832b28eca0" providerId="LiveId" clId="{6C1D903D-70B4-49C8-9D83-0BFC730C3A23}" dt="2025-05-21T16:18:44.115" v="113" actId="2711"/>
          <ac:spMkLst>
            <pc:docMk/>
            <pc:sldMk cId="4063917139" sldId="300"/>
            <ac:spMk id="17" creationId="{99C309CC-1FD3-43EB-8FDC-3AFE4E7CDB28}"/>
          </ac:spMkLst>
        </pc:spChg>
        <pc:picChg chg="del">
          <ac:chgData name="t x" userId="32ef71832b28eca0" providerId="LiveId" clId="{6C1D903D-70B4-49C8-9D83-0BFC730C3A23}" dt="2025-05-21T17:32:04.275" v="161"/>
          <ac:picMkLst>
            <pc:docMk/>
            <pc:sldMk cId="4063917139" sldId="300"/>
            <ac:picMk id="12" creationId="{A03CDC27-1A18-4B9E-9F1F-497597147E64}"/>
          </ac:picMkLst>
        </pc:picChg>
      </pc:sldChg>
      <pc:sldChg chg="delSp modSp modTransition modAnim">
        <pc:chgData name="t x" userId="32ef71832b28eca0" providerId="LiveId" clId="{6C1D903D-70B4-49C8-9D83-0BFC730C3A23}" dt="2025-05-21T17:32:04.275" v="161"/>
        <pc:sldMkLst>
          <pc:docMk/>
          <pc:sldMk cId="2624625222" sldId="301"/>
        </pc:sldMkLst>
        <pc:spChg chg="mod">
          <ac:chgData name="t x" userId="32ef71832b28eca0" providerId="LiveId" clId="{6C1D903D-70B4-49C8-9D83-0BFC730C3A23}" dt="2025-05-21T16:23:43.296" v="128" actId="2711"/>
          <ac:spMkLst>
            <pc:docMk/>
            <pc:sldMk cId="2624625222" sldId="301"/>
            <ac:spMk id="2" creationId="{DECDA20B-1405-4DF8-9C28-84F7C551F10A}"/>
          </ac:spMkLst>
        </pc:spChg>
        <pc:spChg chg="mod">
          <ac:chgData name="t x" userId="32ef71832b28eca0" providerId="LiveId" clId="{6C1D903D-70B4-49C8-9D83-0BFC730C3A23}" dt="2025-05-21T16:23:43.296" v="128" actId="2711"/>
          <ac:spMkLst>
            <pc:docMk/>
            <pc:sldMk cId="2624625222" sldId="301"/>
            <ac:spMk id="44" creationId="{CC292D00-0052-42A5-8480-E6BFA26EF607}"/>
          </ac:spMkLst>
        </pc:spChg>
        <pc:picChg chg="del">
          <ac:chgData name="t x" userId="32ef71832b28eca0" providerId="LiveId" clId="{6C1D903D-70B4-49C8-9D83-0BFC730C3A23}" dt="2025-05-21T17:32:04.275" v="161"/>
          <ac:picMkLst>
            <pc:docMk/>
            <pc:sldMk cId="2624625222" sldId="301"/>
            <ac:picMk id="4" creationId="{5D690420-427E-456F-BAA6-C9D31F137091}"/>
          </ac:picMkLst>
        </pc:picChg>
      </pc:sldChg>
      <pc:sldChg chg="delSp modSp modTransition modAnim">
        <pc:chgData name="t x" userId="32ef71832b28eca0" providerId="LiveId" clId="{6C1D903D-70B4-49C8-9D83-0BFC730C3A23}" dt="2025-05-21T17:32:04.275" v="161"/>
        <pc:sldMkLst>
          <pc:docMk/>
          <pc:sldMk cId="1865115491" sldId="303"/>
        </pc:sldMkLst>
        <pc:spChg chg="mod">
          <ac:chgData name="t x" userId="32ef71832b28eca0" providerId="LiveId" clId="{6C1D903D-70B4-49C8-9D83-0BFC730C3A23}" dt="2025-05-21T16:23:52.585" v="129" actId="2711"/>
          <ac:spMkLst>
            <pc:docMk/>
            <pc:sldMk cId="1865115491" sldId="303"/>
            <ac:spMk id="2" creationId="{DECDA20B-1405-4DF8-9C28-84F7C551F10A}"/>
          </ac:spMkLst>
        </pc:spChg>
        <pc:spChg chg="mod">
          <ac:chgData name="t x" userId="32ef71832b28eca0" providerId="LiveId" clId="{6C1D903D-70B4-49C8-9D83-0BFC730C3A23}" dt="2025-05-21T16:23:52.585" v="129" actId="2711"/>
          <ac:spMkLst>
            <pc:docMk/>
            <pc:sldMk cId="1865115491" sldId="303"/>
            <ac:spMk id="17" creationId="{CA64A21E-71AF-49A9-8EAF-479D96E4EC84}"/>
          </ac:spMkLst>
        </pc:spChg>
        <pc:spChg chg="mod">
          <ac:chgData name="t x" userId="32ef71832b28eca0" providerId="LiveId" clId="{6C1D903D-70B4-49C8-9D83-0BFC730C3A23}" dt="2025-05-21T16:23:52.585" v="129" actId="2711"/>
          <ac:spMkLst>
            <pc:docMk/>
            <pc:sldMk cId="1865115491" sldId="303"/>
            <ac:spMk id="18" creationId="{0827FDEB-BFD7-44C8-9CD0-F3975192DC1E}"/>
          </ac:spMkLst>
        </pc:spChg>
        <pc:picChg chg="del">
          <ac:chgData name="t x" userId="32ef71832b28eca0" providerId="LiveId" clId="{6C1D903D-70B4-49C8-9D83-0BFC730C3A23}" dt="2025-05-21T17:32:04.275" v="161"/>
          <ac:picMkLst>
            <pc:docMk/>
            <pc:sldMk cId="1865115491" sldId="303"/>
            <ac:picMk id="3" creationId="{2466D6C6-C2A0-4B7D-AB8D-DA9085ED5633}"/>
          </ac:picMkLst>
        </pc:picChg>
      </pc:sldChg>
      <pc:sldChg chg="delSp modSp mod modTransition modAnim">
        <pc:chgData name="t x" userId="32ef71832b28eca0" providerId="LiveId" clId="{6C1D903D-70B4-49C8-9D83-0BFC730C3A23}" dt="2025-05-21T17:32:04.275" v="161"/>
        <pc:sldMkLst>
          <pc:docMk/>
          <pc:sldMk cId="686621466" sldId="304"/>
        </pc:sldMkLst>
        <pc:spChg chg="mod">
          <ac:chgData name="t x" userId="32ef71832b28eca0" providerId="LiveId" clId="{6C1D903D-70B4-49C8-9D83-0BFC730C3A23}" dt="2025-05-21T16:24:05.905" v="130" actId="2711"/>
          <ac:spMkLst>
            <pc:docMk/>
            <pc:sldMk cId="686621466" sldId="304"/>
            <ac:spMk id="2" creationId="{DECDA20B-1405-4DF8-9C28-84F7C551F10A}"/>
          </ac:spMkLst>
        </pc:spChg>
        <pc:spChg chg="mod">
          <ac:chgData name="t x" userId="32ef71832b28eca0" providerId="LiveId" clId="{6C1D903D-70B4-49C8-9D83-0BFC730C3A23}" dt="2025-05-21T16:24:17.862" v="131" actId="33524"/>
          <ac:spMkLst>
            <pc:docMk/>
            <pc:sldMk cId="686621466" sldId="304"/>
            <ac:spMk id="5" creationId="{44B516B2-79FF-4240-A8DE-0FB97DE6E8CD}"/>
          </ac:spMkLst>
        </pc:spChg>
        <pc:picChg chg="del">
          <ac:chgData name="t x" userId="32ef71832b28eca0" providerId="LiveId" clId="{6C1D903D-70B4-49C8-9D83-0BFC730C3A23}" dt="2025-05-21T17:32:04.275" v="161"/>
          <ac:picMkLst>
            <pc:docMk/>
            <pc:sldMk cId="686621466" sldId="304"/>
            <ac:picMk id="11" creationId="{B9EFCF8F-1909-4A8D-BC25-D3EDB3B2210D}"/>
          </ac:picMkLst>
        </pc:picChg>
      </pc:sldChg>
      <pc:sldChg chg="delSp modSp mod modTransition modAnim">
        <pc:chgData name="t x" userId="32ef71832b28eca0" providerId="LiveId" clId="{6C1D903D-70B4-49C8-9D83-0BFC730C3A23}" dt="2025-05-21T17:32:04.275" v="161"/>
        <pc:sldMkLst>
          <pc:docMk/>
          <pc:sldMk cId="4147952102" sldId="305"/>
        </pc:sldMkLst>
        <pc:spChg chg="mod">
          <ac:chgData name="t x" userId="32ef71832b28eca0" providerId="LiveId" clId="{6C1D903D-70B4-49C8-9D83-0BFC730C3A23}" dt="2025-05-21T16:24:29.902" v="132" actId="2711"/>
          <ac:spMkLst>
            <pc:docMk/>
            <pc:sldMk cId="4147952102" sldId="305"/>
            <ac:spMk id="2" creationId="{DECDA20B-1405-4DF8-9C28-84F7C551F10A}"/>
          </ac:spMkLst>
        </pc:spChg>
        <pc:spChg chg="mod">
          <ac:chgData name="t x" userId="32ef71832b28eca0" providerId="LiveId" clId="{6C1D903D-70B4-49C8-9D83-0BFC730C3A23}" dt="2025-05-21T16:24:29.902" v="132" actId="2711"/>
          <ac:spMkLst>
            <pc:docMk/>
            <pc:sldMk cId="4147952102" sldId="305"/>
            <ac:spMk id="6" creationId="{C26CFB6C-FEF1-4661-A963-E3D7F52BD55A}"/>
          </ac:spMkLst>
        </pc:spChg>
        <pc:spChg chg="mod">
          <ac:chgData name="t x" userId="32ef71832b28eca0" providerId="LiveId" clId="{6C1D903D-70B4-49C8-9D83-0BFC730C3A23}" dt="2025-05-21T16:24:29.902" v="132" actId="2711"/>
          <ac:spMkLst>
            <pc:docMk/>
            <pc:sldMk cId="4147952102" sldId="305"/>
            <ac:spMk id="14" creationId="{B370A436-34FF-44E3-A0B2-789985FE8162}"/>
          </ac:spMkLst>
        </pc:spChg>
        <pc:picChg chg="del">
          <ac:chgData name="t x" userId="32ef71832b28eca0" providerId="LiveId" clId="{6C1D903D-70B4-49C8-9D83-0BFC730C3A23}" dt="2025-05-21T17:32:04.275" v="161"/>
          <ac:picMkLst>
            <pc:docMk/>
            <pc:sldMk cId="4147952102" sldId="305"/>
            <ac:picMk id="9" creationId="{A41EE77F-B1F1-4D0E-97FD-06A8DD7D1527}"/>
          </ac:picMkLst>
        </pc:picChg>
      </pc:sldChg>
      <pc:sldChg chg="delSp modSp modTransition modAnim">
        <pc:chgData name="t x" userId="32ef71832b28eca0" providerId="LiveId" clId="{6C1D903D-70B4-49C8-9D83-0BFC730C3A23}" dt="2025-05-21T17:32:04.275" v="161"/>
        <pc:sldMkLst>
          <pc:docMk/>
          <pc:sldMk cId="340578455" sldId="306"/>
        </pc:sldMkLst>
        <pc:spChg chg="mod">
          <ac:chgData name="t x" userId="32ef71832b28eca0" providerId="LiveId" clId="{6C1D903D-70B4-49C8-9D83-0BFC730C3A23}" dt="2025-05-21T16:24:40.195" v="133" actId="2711"/>
          <ac:spMkLst>
            <pc:docMk/>
            <pc:sldMk cId="340578455" sldId="306"/>
            <ac:spMk id="2" creationId="{DECDA20B-1405-4DF8-9C28-84F7C551F10A}"/>
          </ac:spMkLst>
        </pc:spChg>
        <pc:spChg chg="mod">
          <ac:chgData name="t x" userId="32ef71832b28eca0" providerId="LiveId" clId="{6C1D903D-70B4-49C8-9D83-0BFC730C3A23}" dt="2025-05-21T16:24:40.195" v="133" actId="2711"/>
          <ac:spMkLst>
            <pc:docMk/>
            <pc:sldMk cId="340578455" sldId="306"/>
            <ac:spMk id="6" creationId="{8E7BFDF8-78C1-4BDE-93DC-5D83F90C8675}"/>
          </ac:spMkLst>
        </pc:spChg>
        <pc:spChg chg="mod">
          <ac:chgData name="t x" userId="32ef71832b28eca0" providerId="LiveId" clId="{6C1D903D-70B4-49C8-9D83-0BFC730C3A23}" dt="2025-05-21T16:24:40.195" v="133" actId="2711"/>
          <ac:spMkLst>
            <pc:docMk/>
            <pc:sldMk cId="340578455" sldId="306"/>
            <ac:spMk id="9" creationId="{67DB1318-428B-4321-BA61-E82DB7A68BB5}"/>
          </ac:spMkLst>
        </pc:spChg>
        <pc:picChg chg="del">
          <ac:chgData name="t x" userId="32ef71832b28eca0" providerId="LiveId" clId="{6C1D903D-70B4-49C8-9D83-0BFC730C3A23}" dt="2025-05-21T17:32:04.275" v="161"/>
          <ac:picMkLst>
            <pc:docMk/>
            <pc:sldMk cId="340578455" sldId="306"/>
            <ac:picMk id="7" creationId="{A6C2FAB2-61D5-421D-AB2D-2CFF46884A65}"/>
          </ac:picMkLst>
        </pc:picChg>
      </pc:sldChg>
      <pc:sldChg chg="delSp modSp modTransition modAnim">
        <pc:chgData name="t x" userId="32ef71832b28eca0" providerId="LiveId" clId="{6C1D903D-70B4-49C8-9D83-0BFC730C3A23}" dt="2025-05-21T17:32:04.275" v="161"/>
        <pc:sldMkLst>
          <pc:docMk/>
          <pc:sldMk cId="3506717306" sldId="308"/>
        </pc:sldMkLst>
        <pc:spChg chg="mod">
          <ac:chgData name="t x" userId="32ef71832b28eca0" providerId="LiveId" clId="{6C1D903D-70B4-49C8-9D83-0BFC730C3A23}" dt="2025-05-21T16:24:50.953" v="134" actId="2711"/>
          <ac:spMkLst>
            <pc:docMk/>
            <pc:sldMk cId="3506717306" sldId="308"/>
            <ac:spMk id="2" creationId="{DECDA20B-1405-4DF8-9C28-84F7C551F10A}"/>
          </ac:spMkLst>
        </pc:spChg>
        <pc:spChg chg="mod">
          <ac:chgData name="t x" userId="32ef71832b28eca0" providerId="LiveId" clId="{6C1D903D-70B4-49C8-9D83-0BFC730C3A23}" dt="2025-05-21T16:24:50.953" v="134" actId="2711"/>
          <ac:spMkLst>
            <pc:docMk/>
            <pc:sldMk cId="3506717306" sldId="308"/>
            <ac:spMk id="8" creationId="{AE9921A8-FFF0-4445-91DA-FAE460D7A291}"/>
          </ac:spMkLst>
        </pc:spChg>
        <pc:picChg chg="del">
          <ac:chgData name="t x" userId="32ef71832b28eca0" providerId="LiveId" clId="{6C1D903D-70B4-49C8-9D83-0BFC730C3A23}" dt="2025-05-21T17:32:04.275" v="161"/>
          <ac:picMkLst>
            <pc:docMk/>
            <pc:sldMk cId="3506717306" sldId="308"/>
            <ac:picMk id="17" creationId="{4C397D99-285D-4FA6-8917-EDD91F3F79F6}"/>
          </ac:picMkLst>
        </pc:picChg>
      </pc:sldChg>
      <pc:sldChg chg="delSp modSp mod modTransition modAnim">
        <pc:chgData name="t x" userId="32ef71832b28eca0" providerId="LiveId" clId="{6C1D903D-70B4-49C8-9D83-0BFC730C3A23}" dt="2025-05-21T17:32:04.275" v="161"/>
        <pc:sldMkLst>
          <pc:docMk/>
          <pc:sldMk cId="791163629" sldId="309"/>
        </pc:sldMkLst>
        <pc:spChg chg="mod">
          <ac:chgData name="t x" userId="32ef71832b28eca0" providerId="LiveId" clId="{6C1D903D-70B4-49C8-9D83-0BFC730C3A23}" dt="2025-05-21T16:24:59.675" v="136" actId="2711"/>
          <ac:spMkLst>
            <pc:docMk/>
            <pc:sldMk cId="791163629" sldId="309"/>
            <ac:spMk id="2" creationId="{DECDA20B-1405-4DF8-9C28-84F7C551F10A}"/>
          </ac:spMkLst>
        </pc:spChg>
        <pc:spChg chg="mod">
          <ac:chgData name="t x" userId="32ef71832b28eca0" providerId="LiveId" clId="{6C1D903D-70B4-49C8-9D83-0BFC730C3A23}" dt="2025-05-21T16:24:59.675" v="136" actId="2711"/>
          <ac:spMkLst>
            <pc:docMk/>
            <pc:sldMk cId="791163629" sldId="309"/>
            <ac:spMk id="8" creationId="{6AD9B666-AAC4-4666-8855-03EE69E1BE1A}"/>
          </ac:spMkLst>
        </pc:spChg>
        <pc:picChg chg="del">
          <ac:chgData name="t x" userId="32ef71832b28eca0" providerId="LiveId" clId="{6C1D903D-70B4-49C8-9D83-0BFC730C3A23}" dt="2025-05-21T17:32:04.275" v="161"/>
          <ac:picMkLst>
            <pc:docMk/>
            <pc:sldMk cId="791163629" sldId="309"/>
            <ac:picMk id="4" creationId="{21F6CB41-BE5B-4BD9-B7E6-77172AD9248D}"/>
          </ac:picMkLst>
        </pc:picChg>
      </pc:sldChg>
      <pc:sldChg chg="delSp modSp mod modTransition modAnim">
        <pc:chgData name="t x" userId="32ef71832b28eca0" providerId="LiveId" clId="{6C1D903D-70B4-49C8-9D83-0BFC730C3A23}" dt="2025-05-21T17:32:04.275" v="161"/>
        <pc:sldMkLst>
          <pc:docMk/>
          <pc:sldMk cId="3772789156" sldId="310"/>
        </pc:sldMkLst>
        <pc:spChg chg="mod">
          <ac:chgData name="t x" userId="32ef71832b28eca0" providerId="LiveId" clId="{6C1D903D-70B4-49C8-9D83-0BFC730C3A23}" dt="2025-05-21T15:59:24.810" v="14" actId="27636"/>
          <ac:spMkLst>
            <pc:docMk/>
            <pc:sldMk cId="3772789156" sldId="310"/>
            <ac:spMk id="2" creationId="{DECDA20B-1405-4DF8-9C28-84F7C551F10A}"/>
          </ac:spMkLst>
        </pc:spChg>
        <pc:spChg chg="mod">
          <ac:chgData name="t x" userId="32ef71832b28eca0" providerId="LiveId" clId="{6C1D903D-70B4-49C8-9D83-0BFC730C3A23}" dt="2025-05-21T16:25:07.231" v="137" actId="2711"/>
          <ac:spMkLst>
            <pc:docMk/>
            <pc:sldMk cId="3772789156" sldId="310"/>
            <ac:spMk id="20" creationId="{1EAF4776-0994-4D00-B953-83ABFD664036}"/>
          </ac:spMkLst>
        </pc:spChg>
        <pc:spChg chg="mod">
          <ac:chgData name="t x" userId="32ef71832b28eca0" providerId="LiveId" clId="{6C1D903D-70B4-49C8-9D83-0BFC730C3A23}" dt="2025-05-21T16:25:07.231" v="137" actId="2711"/>
          <ac:spMkLst>
            <pc:docMk/>
            <pc:sldMk cId="3772789156" sldId="310"/>
            <ac:spMk id="21" creationId="{ECA11E25-9D95-4EAE-8B66-B3E1EB132202}"/>
          </ac:spMkLst>
        </pc:spChg>
        <pc:picChg chg="del">
          <ac:chgData name="t x" userId="32ef71832b28eca0" providerId="LiveId" clId="{6C1D903D-70B4-49C8-9D83-0BFC730C3A23}" dt="2025-05-21T17:32:04.275" v="161"/>
          <ac:picMkLst>
            <pc:docMk/>
            <pc:sldMk cId="3772789156" sldId="310"/>
            <ac:picMk id="11" creationId="{EE6F5DD6-4A89-471B-B2F4-EB03C006BC8B}"/>
          </ac:picMkLst>
        </pc:picChg>
      </pc:sldChg>
      <pc:sldChg chg="delSp modSp mod modTransition modAnim">
        <pc:chgData name="t x" userId="32ef71832b28eca0" providerId="LiveId" clId="{6C1D903D-70B4-49C8-9D83-0BFC730C3A23}" dt="2025-05-21T17:32:04.275" v="161"/>
        <pc:sldMkLst>
          <pc:docMk/>
          <pc:sldMk cId="2561179096" sldId="311"/>
        </pc:sldMkLst>
        <pc:spChg chg="mod">
          <ac:chgData name="t x" userId="32ef71832b28eca0" providerId="LiveId" clId="{6C1D903D-70B4-49C8-9D83-0BFC730C3A23}" dt="2025-05-21T16:25:14.555" v="138" actId="2711"/>
          <ac:spMkLst>
            <pc:docMk/>
            <pc:sldMk cId="2561179096" sldId="311"/>
            <ac:spMk id="2" creationId="{DECDA20B-1405-4DF8-9C28-84F7C551F10A}"/>
          </ac:spMkLst>
        </pc:spChg>
        <pc:spChg chg="mod">
          <ac:chgData name="t x" userId="32ef71832b28eca0" providerId="LiveId" clId="{6C1D903D-70B4-49C8-9D83-0BFC730C3A23}" dt="2025-05-21T16:25:18.946" v="139" actId="33524"/>
          <ac:spMkLst>
            <pc:docMk/>
            <pc:sldMk cId="2561179096" sldId="311"/>
            <ac:spMk id="9" creationId="{3151B0C7-ADA4-40C2-B167-7ADEB36B34A1}"/>
          </ac:spMkLst>
        </pc:spChg>
        <pc:picChg chg="del">
          <ac:chgData name="t x" userId="32ef71832b28eca0" providerId="LiveId" clId="{6C1D903D-70B4-49C8-9D83-0BFC730C3A23}" dt="2025-05-21T17:32:04.275" v="161"/>
          <ac:picMkLst>
            <pc:docMk/>
            <pc:sldMk cId="2561179096" sldId="311"/>
            <ac:picMk id="10" creationId="{7751A719-298F-4931-8F0B-B18FF73427FF}"/>
          </ac:picMkLst>
        </pc:picChg>
      </pc:sldChg>
      <pc:sldChg chg="delSp modSp modTransition modAnim">
        <pc:chgData name="t x" userId="32ef71832b28eca0" providerId="LiveId" clId="{6C1D903D-70B4-49C8-9D83-0BFC730C3A23}" dt="2025-05-21T17:32:04.275" v="161"/>
        <pc:sldMkLst>
          <pc:docMk/>
          <pc:sldMk cId="3546497851" sldId="314"/>
        </pc:sldMkLst>
        <pc:spChg chg="mod">
          <ac:chgData name="t x" userId="32ef71832b28eca0" providerId="LiveId" clId="{6C1D903D-70B4-49C8-9D83-0BFC730C3A23}" dt="2025-05-21T16:26:32.790" v="144" actId="2711"/>
          <ac:spMkLst>
            <pc:docMk/>
            <pc:sldMk cId="3546497851" sldId="314"/>
            <ac:spMk id="3" creationId="{9DCDC35C-5DD3-4CB4-B5AE-EC116BBECB3B}"/>
          </ac:spMkLst>
        </pc:spChg>
        <pc:spChg chg="mod">
          <ac:chgData name="t x" userId="32ef71832b28eca0" providerId="LiveId" clId="{6C1D903D-70B4-49C8-9D83-0BFC730C3A23}" dt="2025-05-21T16:27:40.354" v="149" actId="255"/>
          <ac:spMkLst>
            <pc:docMk/>
            <pc:sldMk cId="3546497851" sldId="314"/>
            <ac:spMk id="4" creationId="{35F76F69-F6D4-4765-9760-50EE16584725}"/>
          </ac:spMkLst>
        </pc:spChg>
        <pc:picChg chg="del">
          <ac:chgData name="t x" userId="32ef71832b28eca0" providerId="LiveId" clId="{6C1D903D-70B4-49C8-9D83-0BFC730C3A23}" dt="2025-05-21T17:32:04.275" v="161"/>
          <ac:picMkLst>
            <pc:docMk/>
            <pc:sldMk cId="3546497851" sldId="314"/>
            <ac:picMk id="11" creationId="{07764472-56D4-497C-B814-ED1568939B26}"/>
          </ac:picMkLst>
        </pc:picChg>
      </pc:sldChg>
      <pc:sldChg chg="delSp modSp modTransition modAnim">
        <pc:chgData name="t x" userId="32ef71832b28eca0" providerId="LiveId" clId="{6C1D903D-70B4-49C8-9D83-0BFC730C3A23}" dt="2025-05-21T17:32:04.275" v="161"/>
        <pc:sldMkLst>
          <pc:docMk/>
          <pc:sldMk cId="1578668960" sldId="316"/>
        </pc:sldMkLst>
        <pc:spChg chg="mod">
          <ac:chgData name="t x" userId="32ef71832b28eca0" providerId="LiveId" clId="{6C1D903D-70B4-49C8-9D83-0BFC730C3A23}" dt="2025-05-21T16:27:56.396" v="150" actId="2711"/>
          <ac:spMkLst>
            <pc:docMk/>
            <pc:sldMk cId="1578668960" sldId="316"/>
            <ac:spMk id="3" creationId="{9DCDC35C-5DD3-4CB4-B5AE-EC116BBECB3B}"/>
          </ac:spMkLst>
        </pc:spChg>
        <pc:spChg chg="mod">
          <ac:chgData name="t x" userId="32ef71832b28eca0" providerId="LiveId" clId="{6C1D903D-70B4-49C8-9D83-0BFC730C3A23}" dt="2025-05-21T16:27:56.396" v="150" actId="2711"/>
          <ac:spMkLst>
            <pc:docMk/>
            <pc:sldMk cId="1578668960" sldId="316"/>
            <ac:spMk id="6" creationId="{AC1C605B-51D5-403E-858C-07CE5FAD4B96}"/>
          </ac:spMkLst>
        </pc:spChg>
        <pc:picChg chg="del">
          <ac:chgData name="t x" userId="32ef71832b28eca0" providerId="LiveId" clId="{6C1D903D-70B4-49C8-9D83-0BFC730C3A23}" dt="2025-05-21T17:32:04.275" v="161"/>
          <ac:picMkLst>
            <pc:docMk/>
            <pc:sldMk cId="1578668960" sldId="316"/>
            <ac:picMk id="9" creationId="{36C50143-A77A-47F5-A3E0-D57252767847}"/>
          </ac:picMkLst>
        </pc:picChg>
      </pc:sldChg>
      <pc:sldChg chg="delSp modSp modTransition modAnim">
        <pc:chgData name="t x" userId="32ef71832b28eca0" providerId="LiveId" clId="{6C1D903D-70B4-49C8-9D83-0BFC730C3A23}" dt="2025-05-21T17:32:04.275" v="161"/>
        <pc:sldMkLst>
          <pc:docMk/>
          <pc:sldMk cId="385040452" sldId="317"/>
        </pc:sldMkLst>
        <pc:spChg chg="mod">
          <ac:chgData name="t x" userId="32ef71832b28eca0" providerId="LiveId" clId="{6C1D903D-70B4-49C8-9D83-0BFC730C3A23}" dt="2025-05-21T16:28:15.463" v="152" actId="2711"/>
          <ac:spMkLst>
            <pc:docMk/>
            <pc:sldMk cId="385040452" sldId="317"/>
            <ac:spMk id="2" creationId="{EB914FE6-E505-467A-96E8-D95B1F9A7236}"/>
          </ac:spMkLst>
        </pc:spChg>
        <pc:spChg chg="mod">
          <ac:chgData name="t x" userId="32ef71832b28eca0" providerId="LiveId" clId="{6C1D903D-70B4-49C8-9D83-0BFC730C3A23}" dt="2025-05-21T16:28:15.463" v="152" actId="2711"/>
          <ac:spMkLst>
            <pc:docMk/>
            <pc:sldMk cId="385040452" sldId="317"/>
            <ac:spMk id="11" creationId="{A35B7441-361A-408D-B3A7-0E0951BE1C66}"/>
          </ac:spMkLst>
        </pc:spChg>
        <pc:picChg chg="del">
          <ac:chgData name="t x" userId="32ef71832b28eca0" providerId="LiveId" clId="{6C1D903D-70B4-49C8-9D83-0BFC730C3A23}" dt="2025-05-21T17:32:04.275" v="161"/>
          <ac:picMkLst>
            <pc:docMk/>
            <pc:sldMk cId="385040452" sldId="317"/>
            <ac:picMk id="6" creationId="{77FF61C9-14C9-4AC3-B6DB-229986830281}"/>
          </ac:picMkLst>
        </pc:picChg>
      </pc:sldChg>
      <pc:sldChg chg="delSp modSp modTransition modAnim">
        <pc:chgData name="t x" userId="32ef71832b28eca0" providerId="LiveId" clId="{6C1D903D-70B4-49C8-9D83-0BFC730C3A23}" dt="2025-05-21T17:32:04.275" v="161"/>
        <pc:sldMkLst>
          <pc:docMk/>
          <pc:sldMk cId="1964198512" sldId="318"/>
        </pc:sldMkLst>
        <pc:spChg chg="mod">
          <ac:chgData name="t x" userId="32ef71832b28eca0" providerId="LiveId" clId="{6C1D903D-70B4-49C8-9D83-0BFC730C3A23}" dt="2025-05-21T16:28:23.025" v="153" actId="2711"/>
          <ac:spMkLst>
            <pc:docMk/>
            <pc:sldMk cId="1964198512" sldId="318"/>
            <ac:spMk id="2" creationId="{6DAE6E5B-07A0-49F0-A1AB-D07A04CEDBA4}"/>
          </ac:spMkLst>
        </pc:spChg>
        <pc:spChg chg="mod">
          <ac:chgData name="t x" userId="32ef71832b28eca0" providerId="LiveId" clId="{6C1D903D-70B4-49C8-9D83-0BFC730C3A23}" dt="2025-05-21T16:28:23.025" v="153" actId="2711"/>
          <ac:spMkLst>
            <pc:docMk/>
            <pc:sldMk cId="1964198512" sldId="318"/>
            <ac:spMk id="4" creationId="{E4CBF063-7265-45B6-9227-C7E23C51C5EE}"/>
          </ac:spMkLst>
        </pc:spChg>
        <pc:spChg chg="mod">
          <ac:chgData name="t x" userId="32ef71832b28eca0" providerId="LiveId" clId="{6C1D903D-70B4-49C8-9D83-0BFC730C3A23}" dt="2025-05-21T16:28:23.025" v="153" actId="2711"/>
          <ac:spMkLst>
            <pc:docMk/>
            <pc:sldMk cId="1964198512" sldId="318"/>
            <ac:spMk id="6" creationId="{3E78DCE2-69C2-4198-9B37-F66F8A175A1D}"/>
          </ac:spMkLst>
        </pc:spChg>
        <pc:picChg chg="del">
          <ac:chgData name="t x" userId="32ef71832b28eca0" providerId="LiveId" clId="{6C1D903D-70B4-49C8-9D83-0BFC730C3A23}" dt="2025-05-21T17:32:04.275" v="161"/>
          <ac:picMkLst>
            <pc:docMk/>
            <pc:sldMk cId="1964198512" sldId="318"/>
            <ac:picMk id="3" creationId="{9C9C3D7F-01CF-40AC-B81B-BBAD6282055B}"/>
          </ac:picMkLst>
        </pc:picChg>
      </pc:sldChg>
      <pc:sldChg chg="delSp modSp mod modTransition modAnim">
        <pc:chgData name="t x" userId="32ef71832b28eca0" providerId="LiveId" clId="{6C1D903D-70B4-49C8-9D83-0BFC730C3A23}" dt="2025-05-21T17:32:04.275" v="161"/>
        <pc:sldMkLst>
          <pc:docMk/>
          <pc:sldMk cId="1922539677" sldId="321"/>
        </pc:sldMkLst>
        <pc:spChg chg="mod">
          <ac:chgData name="t x" userId="32ef71832b28eca0" providerId="LiveId" clId="{6C1D903D-70B4-49C8-9D83-0BFC730C3A23}" dt="2025-05-21T15:59:24.649" v="4" actId="27636"/>
          <ac:spMkLst>
            <pc:docMk/>
            <pc:sldMk cId="1922539677" sldId="321"/>
            <ac:spMk id="2" creationId="{410A6366-C382-4012-B350-6A4088B2BBD0}"/>
          </ac:spMkLst>
        </pc:spChg>
        <pc:picChg chg="del">
          <ac:chgData name="t x" userId="32ef71832b28eca0" providerId="LiveId" clId="{6C1D903D-70B4-49C8-9D83-0BFC730C3A23}" dt="2025-05-21T17:32:04.275" v="161"/>
          <ac:picMkLst>
            <pc:docMk/>
            <pc:sldMk cId="1922539677" sldId="321"/>
            <ac:picMk id="8" creationId="{215BD7E0-3C2E-44D6-A705-91C0AC3E040A}"/>
          </ac:picMkLst>
        </pc:picChg>
      </pc:sldChg>
      <pc:sldChg chg="delSp modTransition modAnim">
        <pc:chgData name="t x" userId="32ef71832b28eca0" providerId="LiveId" clId="{6C1D903D-70B4-49C8-9D83-0BFC730C3A23}" dt="2025-05-21T17:32:04.275" v="161"/>
        <pc:sldMkLst>
          <pc:docMk/>
          <pc:sldMk cId="3053840941" sldId="322"/>
        </pc:sldMkLst>
        <pc:picChg chg="del">
          <ac:chgData name="t x" userId="32ef71832b28eca0" providerId="LiveId" clId="{6C1D903D-70B4-49C8-9D83-0BFC730C3A23}" dt="2025-05-21T17:32:04.275" v="161"/>
          <ac:picMkLst>
            <pc:docMk/>
            <pc:sldMk cId="3053840941" sldId="322"/>
            <ac:picMk id="4" creationId="{C48EBA6F-3216-4117-B43F-04B733090299}"/>
          </ac:picMkLst>
        </pc:picChg>
      </pc:sldChg>
      <pc:sldChg chg="delSp modTransition modAnim">
        <pc:chgData name="t x" userId="32ef71832b28eca0" providerId="LiveId" clId="{6C1D903D-70B4-49C8-9D83-0BFC730C3A23}" dt="2025-05-21T17:32:04.275" v="161"/>
        <pc:sldMkLst>
          <pc:docMk/>
          <pc:sldMk cId="3306547484" sldId="323"/>
        </pc:sldMkLst>
        <pc:picChg chg="del">
          <ac:chgData name="t x" userId="32ef71832b28eca0" providerId="LiveId" clId="{6C1D903D-70B4-49C8-9D83-0BFC730C3A23}" dt="2025-05-21T17:32:04.275" v="161"/>
          <ac:picMkLst>
            <pc:docMk/>
            <pc:sldMk cId="3306547484" sldId="323"/>
            <ac:picMk id="10" creationId="{0DD9BE65-0D61-4B53-873B-47CAB918521A}"/>
          </ac:picMkLst>
        </pc:picChg>
      </pc:sldChg>
      <pc:sldChg chg="delSp modSp modTransition modAnim">
        <pc:chgData name="t x" userId="32ef71832b28eca0" providerId="LiveId" clId="{6C1D903D-70B4-49C8-9D83-0BFC730C3A23}" dt="2025-05-21T17:32:04.275" v="161"/>
        <pc:sldMkLst>
          <pc:docMk/>
          <pc:sldMk cId="3581836976" sldId="324"/>
        </pc:sldMkLst>
        <pc:spChg chg="mod">
          <ac:chgData name="t x" userId="32ef71832b28eca0" providerId="LiveId" clId="{6C1D903D-70B4-49C8-9D83-0BFC730C3A23}" dt="2025-05-21T16:16:04.116" v="84" actId="2711"/>
          <ac:spMkLst>
            <pc:docMk/>
            <pc:sldMk cId="3581836976" sldId="324"/>
            <ac:spMk id="2" creationId="{BD2D8324-09FF-42BB-840A-C77A70BF8206}"/>
          </ac:spMkLst>
        </pc:spChg>
        <pc:spChg chg="mod">
          <ac:chgData name="t x" userId="32ef71832b28eca0" providerId="LiveId" clId="{6C1D903D-70B4-49C8-9D83-0BFC730C3A23}" dt="2025-05-21T16:16:04.116" v="84" actId="2711"/>
          <ac:spMkLst>
            <pc:docMk/>
            <pc:sldMk cId="3581836976" sldId="324"/>
            <ac:spMk id="4" creationId="{2EEC2421-70B0-4900-B6E6-60E17A10DFB6}"/>
          </ac:spMkLst>
        </pc:spChg>
        <pc:picChg chg="del">
          <ac:chgData name="t x" userId="32ef71832b28eca0" providerId="LiveId" clId="{6C1D903D-70B4-49C8-9D83-0BFC730C3A23}" dt="2025-05-21T17:32:04.275" v="161"/>
          <ac:picMkLst>
            <pc:docMk/>
            <pc:sldMk cId="3581836976" sldId="324"/>
            <ac:picMk id="17" creationId="{FC028CFA-FBCC-4A2B-9D65-44DE0655A104}"/>
          </ac:picMkLst>
        </pc:picChg>
      </pc:sldChg>
      <pc:sldChg chg="delSp modSp mod modTransition modAnim">
        <pc:chgData name="t x" userId="32ef71832b28eca0" providerId="LiveId" clId="{6C1D903D-70B4-49C8-9D83-0BFC730C3A23}" dt="2025-05-21T17:32:04.275" v="161"/>
        <pc:sldMkLst>
          <pc:docMk/>
          <pc:sldMk cId="1164259722" sldId="325"/>
        </pc:sldMkLst>
        <pc:spChg chg="mod">
          <ac:chgData name="t x" userId="32ef71832b28eca0" providerId="LiveId" clId="{6C1D903D-70B4-49C8-9D83-0BFC730C3A23}" dt="2025-05-21T16:22:08.825" v="122" actId="2711"/>
          <ac:spMkLst>
            <pc:docMk/>
            <pc:sldMk cId="1164259722" sldId="325"/>
            <ac:spMk id="2" creationId="{8789175E-1463-460C-A4AA-DE44BC58F7C4}"/>
          </ac:spMkLst>
        </pc:spChg>
        <pc:spChg chg="mod">
          <ac:chgData name="t x" userId="32ef71832b28eca0" providerId="LiveId" clId="{6C1D903D-70B4-49C8-9D83-0BFC730C3A23}" dt="2025-05-21T16:22:08.825" v="122" actId="2711"/>
          <ac:spMkLst>
            <pc:docMk/>
            <pc:sldMk cId="1164259722" sldId="325"/>
            <ac:spMk id="6" creationId="{5C905DBC-5C97-43EB-9C04-1EE023FBFE58}"/>
          </ac:spMkLst>
        </pc:spChg>
        <pc:spChg chg="mod">
          <ac:chgData name="t x" userId="32ef71832b28eca0" providerId="LiveId" clId="{6C1D903D-70B4-49C8-9D83-0BFC730C3A23}" dt="2025-05-21T16:22:08.825" v="122" actId="2711"/>
          <ac:spMkLst>
            <pc:docMk/>
            <pc:sldMk cId="1164259722" sldId="325"/>
            <ac:spMk id="12" creationId="{F814A69C-B1DD-4573-8558-785BE9E40D3A}"/>
          </ac:spMkLst>
        </pc:spChg>
        <pc:spChg chg="mod">
          <ac:chgData name="t x" userId="32ef71832b28eca0" providerId="LiveId" clId="{6C1D903D-70B4-49C8-9D83-0BFC730C3A23}" dt="2025-05-21T16:22:08.825" v="122" actId="2711"/>
          <ac:spMkLst>
            <pc:docMk/>
            <pc:sldMk cId="1164259722" sldId="325"/>
            <ac:spMk id="15" creationId="{01B429C8-FF49-4A31-8FA4-3C0F17B85337}"/>
          </ac:spMkLst>
        </pc:spChg>
        <pc:spChg chg="mod">
          <ac:chgData name="t x" userId="32ef71832b28eca0" providerId="LiveId" clId="{6C1D903D-70B4-49C8-9D83-0BFC730C3A23}" dt="2025-05-21T16:22:08.825" v="122" actId="2711"/>
          <ac:spMkLst>
            <pc:docMk/>
            <pc:sldMk cId="1164259722" sldId="325"/>
            <ac:spMk id="16" creationId="{E00094F9-C97A-40D6-8573-6A6180967C74}"/>
          </ac:spMkLst>
        </pc:spChg>
        <pc:spChg chg="mod">
          <ac:chgData name="t x" userId="32ef71832b28eca0" providerId="LiveId" clId="{6C1D903D-70B4-49C8-9D83-0BFC730C3A23}" dt="2025-05-21T16:22:08.825" v="122" actId="2711"/>
          <ac:spMkLst>
            <pc:docMk/>
            <pc:sldMk cId="1164259722" sldId="325"/>
            <ac:spMk id="17" creationId="{C0C84CB3-9FDC-4969-AF38-075928C5A922}"/>
          </ac:spMkLst>
        </pc:spChg>
        <pc:spChg chg="mod">
          <ac:chgData name="t x" userId="32ef71832b28eca0" providerId="LiveId" clId="{6C1D903D-70B4-49C8-9D83-0BFC730C3A23}" dt="2025-05-21T16:22:08.825" v="122" actId="2711"/>
          <ac:spMkLst>
            <pc:docMk/>
            <pc:sldMk cId="1164259722" sldId="325"/>
            <ac:spMk id="18" creationId="{ECD57884-9E51-4275-8BFE-2036D7D0C9AC}"/>
          </ac:spMkLst>
        </pc:spChg>
        <pc:spChg chg="mod">
          <ac:chgData name="t x" userId="32ef71832b28eca0" providerId="LiveId" clId="{6C1D903D-70B4-49C8-9D83-0BFC730C3A23}" dt="2025-05-21T16:22:08.825" v="122" actId="2711"/>
          <ac:spMkLst>
            <pc:docMk/>
            <pc:sldMk cId="1164259722" sldId="325"/>
            <ac:spMk id="21" creationId="{0B45F4B5-E58C-4A50-8BFD-00AEC0080C94}"/>
          </ac:spMkLst>
        </pc:spChg>
        <pc:picChg chg="del">
          <ac:chgData name="t x" userId="32ef71832b28eca0" providerId="LiveId" clId="{6C1D903D-70B4-49C8-9D83-0BFC730C3A23}" dt="2025-05-21T17:32:04.275" v="161"/>
          <ac:picMkLst>
            <pc:docMk/>
            <pc:sldMk cId="1164259722" sldId="325"/>
            <ac:picMk id="3" creationId="{BF45C1F6-10E7-4BFF-9C3B-3D5465B61897}"/>
          </ac:picMkLst>
        </pc:picChg>
      </pc:sldChg>
      <pc:sldChg chg="delSp modSp mod modTransition modAnim">
        <pc:chgData name="t x" userId="32ef71832b28eca0" providerId="LiveId" clId="{6C1D903D-70B4-49C8-9D83-0BFC730C3A23}" dt="2025-05-21T17:32:04.275" v="161"/>
        <pc:sldMkLst>
          <pc:docMk/>
          <pc:sldMk cId="2836212086" sldId="326"/>
        </pc:sldMkLst>
        <pc:spChg chg="mod">
          <ac:chgData name="t x" userId="32ef71832b28eca0" providerId="LiveId" clId="{6C1D903D-70B4-49C8-9D83-0BFC730C3A23}" dt="2025-05-21T16:26:14.268" v="143" actId="2711"/>
          <ac:spMkLst>
            <pc:docMk/>
            <pc:sldMk cId="2836212086" sldId="326"/>
            <ac:spMk id="3" creationId="{9DCDC35C-5DD3-4CB4-B5AE-EC116BBECB3B}"/>
          </ac:spMkLst>
        </pc:spChg>
        <pc:spChg chg="mod">
          <ac:chgData name="t x" userId="32ef71832b28eca0" providerId="LiveId" clId="{6C1D903D-70B4-49C8-9D83-0BFC730C3A23}" dt="2025-05-21T16:26:14.268" v="143" actId="2711"/>
          <ac:spMkLst>
            <pc:docMk/>
            <pc:sldMk cId="2836212086" sldId="326"/>
            <ac:spMk id="7" creationId="{9ED9E653-1448-4A03-B1C1-16E86CEEA508}"/>
          </ac:spMkLst>
        </pc:spChg>
        <pc:spChg chg="mod">
          <ac:chgData name="t x" userId="32ef71832b28eca0" providerId="LiveId" clId="{6C1D903D-70B4-49C8-9D83-0BFC730C3A23}" dt="2025-05-21T16:26:14.268" v="143" actId="2711"/>
          <ac:spMkLst>
            <pc:docMk/>
            <pc:sldMk cId="2836212086" sldId="326"/>
            <ac:spMk id="8" creationId="{B916EDAE-5111-4FA1-A201-8B2EFF598EE9}"/>
          </ac:spMkLst>
        </pc:spChg>
        <pc:spChg chg="mod">
          <ac:chgData name="t x" userId="32ef71832b28eca0" providerId="LiveId" clId="{6C1D903D-70B4-49C8-9D83-0BFC730C3A23}" dt="2025-05-21T16:26:14.268" v="143" actId="2711"/>
          <ac:spMkLst>
            <pc:docMk/>
            <pc:sldMk cId="2836212086" sldId="326"/>
            <ac:spMk id="9" creationId="{2594FCCD-7504-44BD-AE23-B488ACD9687F}"/>
          </ac:spMkLst>
        </pc:spChg>
        <pc:spChg chg="mod">
          <ac:chgData name="t x" userId="32ef71832b28eca0" providerId="LiveId" clId="{6C1D903D-70B4-49C8-9D83-0BFC730C3A23}" dt="2025-05-21T16:26:14.268" v="143" actId="2711"/>
          <ac:spMkLst>
            <pc:docMk/>
            <pc:sldMk cId="2836212086" sldId="326"/>
            <ac:spMk id="90" creationId="{AB859579-33EB-482C-887C-111B867111B1}"/>
          </ac:spMkLst>
        </pc:spChg>
        <pc:spChg chg="mod">
          <ac:chgData name="t x" userId="32ef71832b28eca0" providerId="LiveId" clId="{6C1D903D-70B4-49C8-9D83-0BFC730C3A23}" dt="2025-05-21T16:26:14.268" v="143" actId="2711"/>
          <ac:spMkLst>
            <pc:docMk/>
            <pc:sldMk cId="2836212086" sldId="326"/>
            <ac:spMk id="91" creationId="{6F3B2CD4-F7FB-4D50-8F0F-30CAB0A31BAD}"/>
          </ac:spMkLst>
        </pc:spChg>
        <pc:spChg chg="mod">
          <ac:chgData name="t x" userId="32ef71832b28eca0" providerId="LiveId" clId="{6C1D903D-70B4-49C8-9D83-0BFC730C3A23}" dt="2025-05-21T16:26:14.268" v="143" actId="2711"/>
          <ac:spMkLst>
            <pc:docMk/>
            <pc:sldMk cId="2836212086" sldId="326"/>
            <ac:spMk id="93" creationId="{DA7A8BD4-3687-4E89-BD2F-9D3A37942F24}"/>
          </ac:spMkLst>
        </pc:spChg>
        <pc:spChg chg="mod">
          <ac:chgData name="t x" userId="32ef71832b28eca0" providerId="LiveId" clId="{6C1D903D-70B4-49C8-9D83-0BFC730C3A23}" dt="2025-05-21T16:26:14.268" v="143" actId="2711"/>
          <ac:spMkLst>
            <pc:docMk/>
            <pc:sldMk cId="2836212086" sldId="326"/>
            <ac:spMk id="94" creationId="{B0F22962-C477-46E4-A268-1C2EDC8D7828}"/>
          </ac:spMkLst>
        </pc:spChg>
        <pc:spChg chg="mod">
          <ac:chgData name="t x" userId="32ef71832b28eca0" providerId="LiveId" clId="{6C1D903D-70B4-49C8-9D83-0BFC730C3A23}" dt="2025-05-21T16:26:14.268" v="143" actId="2711"/>
          <ac:spMkLst>
            <pc:docMk/>
            <pc:sldMk cId="2836212086" sldId="326"/>
            <ac:spMk id="95" creationId="{BCBF08A7-653F-456D-A350-633EA1D43805}"/>
          </ac:spMkLst>
        </pc:spChg>
        <pc:spChg chg="mod">
          <ac:chgData name="t x" userId="32ef71832b28eca0" providerId="LiveId" clId="{6C1D903D-70B4-49C8-9D83-0BFC730C3A23}" dt="2025-05-21T16:26:14.268" v="143" actId="2711"/>
          <ac:spMkLst>
            <pc:docMk/>
            <pc:sldMk cId="2836212086" sldId="326"/>
            <ac:spMk id="99" creationId="{8A42ABE8-04FB-4530-B5DE-B1E07E85C4FE}"/>
          </ac:spMkLst>
        </pc:spChg>
        <pc:spChg chg="mod">
          <ac:chgData name="t x" userId="32ef71832b28eca0" providerId="LiveId" clId="{6C1D903D-70B4-49C8-9D83-0BFC730C3A23}" dt="2025-05-21T16:26:14.268" v="143" actId="2711"/>
          <ac:spMkLst>
            <pc:docMk/>
            <pc:sldMk cId="2836212086" sldId="326"/>
            <ac:spMk id="100" creationId="{54C57F99-F5A2-4095-B974-0C9037D8B810}"/>
          </ac:spMkLst>
        </pc:spChg>
        <pc:picChg chg="del">
          <ac:chgData name="t x" userId="32ef71832b28eca0" providerId="LiveId" clId="{6C1D903D-70B4-49C8-9D83-0BFC730C3A23}" dt="2025-05-21T17:32:04.275" v="161"/>
          <ac:picMkLst>
            <pc:docMk/>
            <pc:sldMk cId="2836212086" sldId="326"/>
            <ac:picMk id="10" creationId="{A1AC3D9A-8A53-4696-9966-2402F95C77DA}"/>
          </ac:picMkLst>
        </pc:picChg>
      </pc:sldChg>
      <pc:sldChg chg="delSp modSp modTransition modAnim">
        <pc:chgData name="t x" userId="32ef71832b28eca0" providerId="LiveId" clId="{6C1D903D-70B4-49C8-9D83-0BFC730C3A23}" dt="2025-05-21T17:32:04.275" v="161"/>
        <pc:sldMkLst>
          <pc:docMk/>
          <pc:sldMk cId="619514293" sldId="327"/>
        </pc:sldMkLst>
        <pc:spChg chg="mod">
          <ac:chgData name="t x" userId="32ef71832b28eca0" providerId="LiveId" clId="{6C1D903D-70B4-49C8-9D83-0BFC730C3A23}" dt="2025-05-21T16:29:41.005" v="160" actId="2711"/>
          <ac:spMkLst>
            <pc:docMk/>
            <pc:sldMk cId="619514293" sldId="327"/>
            <ac:spMk id="3" creationId="{5C3DDE40-0395-44D0-A49D-07243BC20E50}"/>
          </ac:spMkLst>
        </pc:spChg>
        <pc:spChg chg="mod">
          <ac:chgData name="t x" userId="32ef71832b28eca0" providerId="LiveId" clId="{6C1D903D-70B4-49C8-9D83-0BFC730C3A23}" dt="2025-05-21T16:29:41.005" v="160" actId="2711"/>
          <ac:spMkLst>
            <pc:docMk/>
            <pc:sldMk cId="619514293" sldId="327"/>
            <ac:spMk id="4" creationId="{2A340456-A6D6-4B55-B473-2253A47548F3}"/>
          </ac:spMkLst>
        </pc:spChg>
        <pc:picChg chg="del">
          <ac:chgData name="t x" userId="32ef71832b28eca0" providerId="LiveId" clId="{6C1D903D-70B4-49C8-9D83-0BFC730C3A23}" dt="2025-05-21T17:32:04.275" v="161"/>
          <ac:picMkLst>
            <pc:docMk/>
            <pc:sldMk cId="619514293" sldId="327"/>
            <ac:picMk id="7" creationId="{45ACA1D4-BF29-46B7-813F-0BD7F18C1282}"/>
          </ac:picMkLst>
        </pc:picChg>
      </pc:sldChg>
      <pc:sldChg chg="delSp modSp modTransition modAnim">
        <pc:chgData name="t x" userId="32ef71832b28eca0" providerId="LiveId" clId="{6C1D903D-70B4-49C8-9D83-0BFC730C3A23}" dt="2025-05-21T17:32:04.275" v="161"/>
        <pc:sldMkLst>
          <pc:docMk/>
          <pc:sldMk cId="3335346666" sldId="328"/>
        </pc:sldMkLst>
        <pc:spChg chg="mod">
          <ac:chgData name="t x" userId="32ef71832b28eca0" providerId="LiveId" clId="{6C1D903D-70B4-49C8-9D83-0BFC730C3A23}" dt="2025-05-21T16:29:24.921" v="159" actId="255"/>
          <ac:spMkLst>
            <pc:docMk/>
            <pc:sldMk cId="3335346666" sldId="328"/>
            <ac:spMk id="4" creationId="{2A340456-A6D6-4B55-B473-2253A47548F3}"/>
          </ac:spMkLst>
        </pc:spChg>
        <pc:spChg chg="mod">
          <ac:chgData name="t x" userId="32ef71832b28eca0" providerId="LiveId" clId="{6C1D903D-70B4-49C8-9D83-0BFC730C3A23}" dt="2025-05-21T16:28:32.221" v="154" actId="2711"/>
          <ac:spMkLst>
            <pc:docMk/>
            <pc:sldMk cId="3335346666" sldId="328"/>
            <ac:spMk id="5" creationId="{10DE5D3E-9EEB-4D98-8A4E-843B449C6BA7}"/>
          </ac:spMkLst>
        </pc:spChg>
        <pc:picChg chg="del">
          <ac:chgData name="t x" userId="32ef71832b28eca0" providerId="LiveId" clId="{6C1D903D-70B4-49C8-9D83-0BFC730C3A23}" dt="2025-05-21T17:32:04.275" v="161"/>
          <ac:picMkLst>
            <pc:docMk/>
            <pc:sldMk cId="3335346666" sldId="328"/>
            <ac:picMk id="12" creationId="{6E65DFEA-2C8C-4DD8-8AC9-5BCA22EF31C7}"/>
          </ac:picMkLst>
        </pc:picChg>
      </pc:sldChg>
      <pc:sldChg chg="delSp modSp modTransition modAnim">
        <pc:chgData name="t x" userId="32ef71832b28eca0" providerId="LiveId" clId="{6C1D903D-70B4-49C8-9D83-0BFC730C3A23}" dt="2025-05-21T17:32:04.275" v="161"/>
        <pc:sldMkLst>
          <pc:docMk/>
          <pc:sldMk cId="441667828" sldId="329"/>
        </pc:sldMkLst>
        <pc:spChg chg="mod">
          <ac:chgData name="t x" userId="32ef71832b28eca0" providerId="LiveId" clId="{6C1D903D-70B4-49C8-9D83-0BFC730C3A23}" dt="2025-05-21T16:28:45.810" v="155" actId="2711"/>
          <ac:spMkLst>
            <pc:docMk/>
            <pc:sldMk cId="441667828" sldId="329"/>
            <ac:spMk id="3" creationId="{5C3DDE40-0395-44D0-A49D-07243BC20E50}"/>
          </ac:spMkLst>
        </pc:spChg>
        <pc:spChg chg="mod">
          <ac:chgData name="t x" userId="32ef71832b28eca0" providerId="LiveId" clId="{6C1D903D-70B4-49C8-9D83-0BFC730C3A23}" dt="2025-05-21T16:29:09.077" v="157" actId="255"/>
          <ac:spMkLst>
            <pc:docMk/>
            <pc:sldMk cId="441667828" sldId="329"/>
            <ac:spMk id="4" creationId="{2A340456-A6D6-4B55-B473-2253A47548F3}"/>
          </ac:spMkLst>
        </pc:spChg>
        <pc:spChg chg="mod">
          <ac:chgData name="t x" userId="32ef71832b28eca0" providerId="LiveId" clId="{6C1D903D-70B4-49C8-9D83-0BFC730C3A23}" dt="2025-05-21T16:28:45.810" v="155" actId="2711"/>
          <ac:spMkLst>
            <pc:docMk/>
            <pc:sldMk cId="441667828" sldId="329"/>
            <ac:spMk id="5" creationId="{10DE5D3E-9EEB-4D98-8A4E-843B449C6BA7}"/>
          </ac:spMkLst>
        </pc:spChg>
        <pc:picChg chg="del">
          <ac:chgData name="t x" userId="32ef71832b28eca0" providerId="LiveId" clId="{6C1D903D-70B4-49C8-9D83-0BFC730C3A23}" dt="2025-05-21T17:32:04.275" v="161"/>
          <ac:picMkLst>
            <pc:docMk/>
            <pc:sldMk cId="441667828" sldId="329"/>
            <ac:picMk id="6" creationId="{A875F5B8-0678-4828-92CA-97E26ADB9127}"/>
          </ac:picMkLst>
        </pc:picChg>
      </pc:sldChg>
      <pc:sldChg chg="delSp modSp modTransition modAnim">
        <pc:chgData name="t x" userId="32ef71832b28eca0" providerId="LiveId" clId="{6C1D903D-70B4-49C8-9D83-0BFC730C3A23}" dt="2025-05-21T17:32:04.275" v="161"/>
        <pc:sldMkLst>
          <pc:docMk/>
          <pc:sldMk cId="1371976174" sldId="330"/>
        </pc:sldMkLst>
        <pc:spChg chg="mod">
          <ac:chgData name="t x" userId="32ef71832b28eca0" providerId="LiveId" clId="{6C1D903D-70B4-49C8-9D83-0BFC730C3A23}" dt="2025-05-21T16:22:48.827" v="124" actId="2711"/>
          <ac:spMkLst>
            <pc:docMk/>
            <pc:sldMk cId="1371976174" sldId="330"/>
            <ac:spMk id="3" creationId="{DACDAC69-EA2B-4EC8-8379-BDAC676C83EE}"/>
          </ac:spMkLst>
        </pc:spChg>
        <pc:spChg chg="mod">
          <ac:chgData name="t x" userId="32ef71832b28eca0" providerId="LiveId" clId="{6C1D903D-70B4-49C8-9D83-0BFC730C3A23}" dt="2025-05-21T16:22:48.827" v="124" actId="2711"/>
          <ac:spMkLst>
            <pc:docMk/>
            <pc:sldMk cId="1371976174" sldId="330"/>
            <ac:spMk id="28" creationId="{F8A17301-F29C-4874-818B-F246644AE058}"/>
          </ac:spMkLst>
        </pc:spChg>
        <pc:spChg chg="mod">
          <ac:chgData name="t x" userId="32ef71832b28eca0" providerId="LiveId" clId="{6C1D903D-70B4-49C8-9D83-0BFC730C3A23}" dt="2025-05-21T16:22:48.827" v="124" actId="2711"/>
          <ac:spMkLst>
            <pc:docMk/>
            <pc:sldMk cId="1371976174" sldId="330"/>
            <ac:spMk id="29" creationId="{56C4E3B0-DBD3-4A04-9E93-200C1BF3D56B}"/>
          </ac:spMkLst>
        </pc:spChg>
        <pc:spChg chg="mod">
          <ac:chgData name="t x" userId="32ef71832b28eca0" providerId="LiveId" clId="{6C1D903D-70B4-49C8-9D83-0BFC730C3A23}" dt="2025-05-21T16:22:48.827" v="124" actId="2711"/>
          <ac:spMkLst>
            <pc:docMk/>
            <pc:sldMk cId="1371976174" sldId="330"/>
            <ac:spMk id="30" creationId="{0F9B4A68-F9A7-4FAC-96A2-9F68605A4FDC}"/>
          </ac:spMkLst>
        </pc:spChg>
        <pc:spChg chg="mod">
          <ac:chgData name="t x" userId="32ef71832b28eca0" providerId="LiveId" clId="{6C1D903D-70B4-49C8-9D83-0BFC730C3A23}" dt="2025-05-21T16:22:48.827" v="124" actId="2711"/>
          <ac:spMkLst>
            <pc:docMk/>
            <pc:sldMk cId="1371976174" sldId="330"/>
            <ac:spMk id="31" creationId="{F18F3B3B-8F79-48C3-9F75-E9BCFDD3DC7A}"/>
          </ac:spMkLst>
        </pc:spChg>
        <pc:spChg chg="mod">
          <ac:chgData name="t x" userId="32ef71832b28eca0" providerId="LiveId" clId="{6C1D903D-70B4-49C8-9D83-0BFC730C3A23}" dt="2025-05-21T16:22:48.827" v="124" actId="2711"/>
          <ac:spMkLst>
            <pc:docMk/>
            <pc:sldMk cId="1371976174" sldId="330"/>
            <ac:spMk id="36" creationId="{0A3A663B-903E-46B3-B64C-EFE918E92FD8}"/>
          </ac:spMkLst>
        </pc:spChg>
        <pc:picChg chg="del">
          <ac:chgData name="t x" userId="32ef71832b28eca0" providerId="LiveId" clId="{6C1D903D-70B4-49C8-9D83-0BFC730C3A23}" dt="2025-05-21T17:32:04.275" v="161"/>
          <ac:picMkLst>
            <pc:docMk/>
            <pc:sldMk cId="1371976174" sldId="330"/>
            <ac:picMk id="2" creationId="{77DE7C71-D39E-4452-B551-8D599ADB1F88}"/>
          </ac:picMkLst>
        </pc:picChg>
      </pc:sldChg>
      <pc:sldChg chg="delSp modSp modTransition modAnim">
        <pc:chgData name="t x" userId="32ef71832b28eca0" providerId="LiveId" clId="{6C1D903D-70B4-49C8-9D83-0BFC730C3A23}" dt="2025-05-21T17:32:04.275" v="161"/>
        <pc:sldMkLst>
          <pc:docMk/>
          <pc:sldMk cId="4165415561" sldId="331"/>
        </pc:sldMkLst>
        <pc:spChg chg="mod">
          <ac:chgData name="t x" userId="32ef71832b28eca0" providerId="LiveId" clId="{6C1D903D-70B4-49C8-9D83-0BFC730C3A23}" dt="2025-05-21T16:14:22.274" v="80" actId="2711"/>
          <ac:spMkLst>
            <pc:docMk/>
            <pc:sldMk cId="4165415561" sldId="331"/>
            <ac:spMk id="15" creationId="{0E817584-13F9-46F8-BC05-E6A322A13504}"/>
          </ac:spMkLst>
        </pc:spChg>
        <pc:spChg chg="mod">
          <ac:chgData name="t x" userId="32ef71832b28eca0" providerId="LiveId" clId="{6C1D903D-70B4-49C8-9D83-0BFC730C3A23}" dt="2025-05-21T16:14:22.274" v="80" actId="2711"/>
          <ac:spMkLst>
            <pc:docMk/>
            <pc:sldMk cId="4165415561" sldId="331"/>
            <ac:spMk id="17" creationId="{DD39BDCD-4B4D-4797-BEB2-C6FA32274A85}"/>
          </ac:spMkLst>
        </pc:spChg>
        <pc:spChg chg="mod">
          <ac:chgData name="t x" userId="32ef71832b28eca0" providerId="LiveId" clId="{6C1D903D-70B4-49C8-9D83-0BFC730C3A23}" dt="2025-05-21T16:14:22.274" v="80" actId="2711"/>
          <ac:spMkLst>
            <pc:docMk/>
            <pc:sldMk cId="4165415561" sldId="331"/>
            <ac:spMk id="18" creationId="{B3BA3BC8-FB10-4BBF-A236-513BBB188F70}"/>
          </ac:spMkLst>
        </pc:spChg>
        <pc:spChg chg="mod">
          <ac:chgData name="t x" userId="32ef71832b28eca0" providerId="LiveId" clId="{6C1D903D-70B4-49C8-9D83-0BFC730C3A23}" dt="2025-05-21T16:14:22.274" v="80" actId="2711"/>
          <ac:spMkLst>
            <pc:docMk/>
            <pc:sldMk cId="4165415561" sldId="331"/>
            <ac:spMk id="20" creationId="{9B09D416-5D50-474A-B936-59A264F31716}"/>
          </ac:spMkLst>
        </pc:spChg>
        <pc:spChg chg="mod">
          <ac:chgData name="t x" userId="32ef71832b28eca0" providerId="LiveId" clId="{6C1D903D-70B4-49C8-9D83-0BFC730C3A23}" dt="2025-05-21T16:14:22.274" v="80" actId="2711"/>
          <ac:spMkLst>
            <pc:docMk/>
            <pc:sldMk cId="4165415561" sldId="331"/>
            <ac:spMk id="22" creationId="{C02E706F-3061-44CA-BA75-921BDF7A914B}"/>
          </ac:spMkLst>
        </pc:spChg>
        <pc:spChg chg="mod">
          <ac:chgData name="t x" userId="32ef71832b28eca0" providerId="LiveId" clId="{6C1D903D-70B4-49C8-9D83-0BFC730C3A23}" dt="2025-05-21T16:14:22.274" v="80" actId="2711"/>
          <ac:spMkLst>
            <pc:docMk/>
            <pc:sldMk cId="4165415561" sldId="331"/>
            <ac:spMk id="23" creationId="{1EED9F27-8A7F-4366-99F5-ABFC0956F8B9}"/>
          </ac:spMkLst>
        </pc:spChg>
        <pc:picChg chg="del">
          <ac:chgData name="t x" userId="32ef71832b28eca0" providerId="LiveId" clId="{6C1D903D-70B4-49C8-9D83-0BFC730C3A23}" dt="2025-05-21T17:32:04.275" v="161"/>
          <ac:picMkLst>
            <pc:docMk/>
            <pc:sldMk cId="4165415561" sldId="331"/>
            <ac:picMk id="24" creationId="{B7EEA766-39F8-445A-86BE-D852E8311B07}"/>
          </ac:picMkLst>
        </pc:picChg>
      </pc:sldChg>
      <pc:sldChg chg="delSp modTransition modAnim">
        <pc:chgData name="t x" userId="32ef71832b28eca0" providerId="LiveId" clId="{6C1D903D-70B4-49C8-9D83-0BFC730C3A23}" dt="2025-05-21T17:32:04.275" v="161"/>
        <pc:sldMkLst>
          <pc:docMk/>
          <pc:sldMk cId="268157866" sldId="332"/>
        </pc:sldMkLst>
        <pc:picChg chg="del">
          <ac:chgData name="t x" userId="32ef71832b28eca0" providerId="LiveId" clId="{6C1D903D-70B4-49C8-9D83-0BFC730C3A23}" dt="2025-05-21T17:32:04.275" v="161"/>
          <ac:picMkLst>
            <pc:docMk/>
            <pc:sldMk cId="268157866" sldId="332"/>
            <ac:picMk id="3" creationId="{673A9B1B-B7A2-453D-951E-64FCB2C55180}"/>
          </ac:picMkLst>
        </pc:picChg>
      </pc:sldChg>
      <pc:sldMasterChg chg="modSldLayout">
        <pc:chgData name="t x" userId="32ef71832b28eca0" providerId="LiveId" clId="{6C1D903D-70B4-49C8-9D83-0BFC730C3A23}" dt="2025-05-21T15:59:24.554" v="3" actId="2711"/>
        <pc:sldMasterMkLst>
          <pc:docMk/>
          <pc:sldMasterMk cId="799835629" sldId="2147483648"/>
        </pc:sldMasterMkLst>
        <pc:sldLayoutChg chg="modSp">
          <pc:chgData name="t x" userId="32ef71832b28eca0" providerId="LiveId" clId="{6C1D903D-70B4-49C8-9D83-0BFC730C3A23}" dt="2025-05-21T15:58:18.414" v="2" actId="2711"/>
          <pc:sldLayoutMkLst>
            <pc:docMk/>
            <pc:sldMasterMk cId="799835629" sldId="2147483648"/>
            <pc:sldLayoutMk cId="1687579803" sldId="2147483649"/>
          </pc:sldLayoutMkLst>
          <pc:spChg chg="mod">
            <ac:chgData name="t x" userId="32ef71832b28eca0" providerId="LiveId" clId="{6C1D903D-70B4-49C8-9D83-0BFC730C3A23}" dt="2025-05-21T15:57:56.153" v="1" actId="2711"/>
            <ac:spMkLst>
              <pc:docMk/>
              <pc:sldMasterMk cId="799835629" sldId="2147483648"/>
              <pc:sldLayoutMk cId="1687579803" sldId="2147483649"/>
              <ac:spMk id="2" creationId="{E3B20977-F3F6-4ED9-80C8-1946B3BEC8D5}"/>
            </ac:spMkLst>
          </pc:spChg>
          <pc:spChg chg="mod">
            <ac:chgData name="t x" userId="32ef71832b28eca0" providerId="LiveId" clId="{6C1D903D-70B4-49C8-9D83-0BFC730C3A23}" dt="2025-05-21T15:58:18.414" v="2" actId="2711"/>
            <ac:spMkLst>
              <pc:docMk/>
              <pc:sldMasterMk cId="799835629" sldId="2147483648"/>
              <pc:sldLayoutMk cId="1687579803" sldId="2147483649"/>
              <ac:spMk id="3" creationId="{013D3E94-8A61-460F-850C-23C30D26CDC5}"/>
            </ac:spMkLst>
          </pc:spChg>
        </pc:sldLayoutChg>
        <pc:sldLayoutChg chg="modSp">
          <pc:chgData name="t x" userId="32ef71832b28eca0" providerId="LiveId" clId="{6C1D903D-70B4-49C8-9D83-0BFC730C3A23}" dt="2025-05-21T15:59:24.554" v="3" actId="2711"/>
          <pc:sldLayoutMkLst>
            <pc:docMk/>
            <pc:sldMasterMk cId="799835629" sldId="2147483648"/>
            <pc:sldLayoutMk cId="878573069" sldId="2147483650"/>
          </pc:sldLayoutMkLst>
          <pc:spChg chg="mod">
            <ac:chgData name="t x" userId="32ef71832b28eca0" providerId="LiveId" clId="{6C1D903D-70B4-49C8-9D83-0BFC730C3A23}" dt="2025-05-21T15:59:24.554" v="3" actId="2711"/>
            <ac:spMkLst>
              <pc:docMk/>
              <pc:sldMasterMk cId="799835629" sldId="2147483648"/>
              <pc:sldLayoutMk cId="878573069" sldId="2147483650"/>
              <ac:spMk id="2" creationId="{6A89F210-6108-433F-916C-5AE02AB8278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B0C2C-A71C-4009-ABB6-2569FE349335}"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9811B-FA86-4FD4-A528-AAAB9974C8FF}" type="slidenum">
              <a:rPr lang="en-US" smtClean="0"/>
              <a:t>‹#›</a:t>
            </a:fld>
            <a:endParaRPr lang="en-US"/>
          </a:p>
        </p:txBody>
      </p:sp>
    </p:spTree>
    <p:extLst>
      <p:ext uri="{BB962C8B-B14F-4D97-AF65-F5344CB8AC3E}">
        <p14:creationId xmlns:p14="http://schemas.microsoft.com/office/powerpoint/2010/main" val="394218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showcases a collaboration between our analytics team and leaders from an aspiring nation, uncovering insights that could light the way to a more prosperous future. (We’ll refer to this country as County23 for discretion)</a:t>
            </a:r>
          </a:p>
        </p:txBody>
      </p:sp>
      <p:sp>
        <p:nvSpPr>
          <p:cNvPr id="4" name="Slide Number Placeholder 3"/>
          <p:cNvSpPr>
            <a:spLocks noGrp="1"/>
          </p:cNvSpPr>
          <p:nvPr>
            <p:ph type="sldNum" sz="quarter" idx="5"/>
          </p:nvPr>
        </p:nvSpPr>
        <p:spPr/>
        <p:txBody>
          <a:bodyPr/>
          <a:lstStyle/>
          <a:p>
            <a:fld id="{EE79811B-FA86-4FD4-A528-AAAB9974C8FF}" type="slidenum">
              <a:rPr lang="en-US" smtClean="0"/>
              <a:t>1</a:t>
            </a:fld>
            <a:endParaRPr lang="en-US"/>
          </a:p>
        </p:txBody>
      </p:sp>
    </p:spTree>
    <p:extLst>
      <p:ext uri="{BB962C8B-B14F-4D97-AF65-F5344CB8AC3E}">
        <p14:creationId xmlns:p14="http://schemas.microsoft.com/office/powerpoint/2010/main" val="2719722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Cpia</a:t>
            </a:r>
            <a:r>
              <a:rPr lang="en-US" dirty="0"/>
              <a:t> – how well policies support sustainable growth in various area</a:t>
            </a:r>
          </a:p>
          <a:p>
            <a:r>
              <a:rPr lang="en-US" dirty="0"/>
              <a:t>Bus -  support development of the private sector</a:t>
            </a:r>
          </a:p>
          <a:p>
            <a:r>
              <a:rPr lang="en-US" dirty="0"/>
              <a:t>Gen – promote gender equity and empower women</a:t>
            </a:r>
          </a:p>
          <a:p>
            <a:r>
              <a:rPr lang="en-US" dirty="0"/>
              <a:t>Inclusion – promote participation by all members of society</a:t>
            </a:r>
          </a:p>
          <a:p>
            <a:r>
              <a:rPr lang="en-US" dirty="0"/>
              <a:t>Transparency – support holding public officials accountable</a:t>
            </a:r>
          </a:p>
          <a:p>
            <a:r>
              <a:rPr lang="en-US" dirty="0"/>
              <a:t>Public Resource – allocates resources to all members of society</a:t>
            </a:r>
          </a:p>
          <a:p>
            <a:r>
              <a:rPr lang="en-US" dirty="0"/>
              <a:t>Trade – support integration into the </a:t>
            </a:r>
            <a:r>
              <a:rPr lang="en-US"/>
              <a:t>global economy</a:t>
            </a:r>
          </a:p>
          <a:p>
            <a:endParaRPr lang="en-US" dirty="0"/>
          </a:p>
        </p:txBody>
      </p:sp>
      <p:sp>
        <p:nvSpPr>
          <p:cNvPr id="4" name="Slide Number Placeholder 3"/>
          <p:cNvSpPr>
            <a:spLocks noGrp="1"/>
          </p:cNvSpPr>
          <p:nvPr>
            <p:ph type="sldNum" sz="quarter" idx="5"/>
          </p:nvPr>
        </p:nvSpPr>
        <p:spPr/>
        <p:txBody>
          <a:bodyPr/>
          <a:lstStyle/>
          <a:p>
            <a:fld id="{EE79811B-FA86-4FD4-A528-AAAB9974C8FF}" type="slidenum">
              <a:rPr lang="en-US" smtClean="0"/>
              <a:t>10</a:t>
            </a:fld>
            <a:endParaRPr lang="en-US"/>
          </a:p>
        </p:txBody>
      </p:sp>
    </p:spTree>
    <p:extLst>
      <p:ext uri="{BB962C8B-B14F-4D97-AF65-F5344CB8AC3E}">
        <p14:creationId xmlns:p14="http://schemas.microsoft.com/office/powerpoint/2010/main" val="1936105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11</a:t>
            </a:fld>
            <a:endParaRPr lang="en-US"/>
          </a:p>
        </p:txBody>
      </p:sp>
    </p:spTree>
    <p:extLst>
      <p:ext uri="{BB962C8B-B14F-4D97-AF65-F5344CB8AC3E}">
        <p14:creationId xmlns:p14="http://schemas.microsoft.com/office/powerpoint/2010/main" val="97766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9811B-FA86-4FD4-A528-AAAB9974C8FF}" type="slidenum">
              <a:rPr lang="en-US" smtClean="0"/>
              <a:t>12</a:t>
            </a:fld>
            <a:endParaRPr lang="en-US"/>
          </a:p>
        </p:txBody>
      </p:sp>
    </p:spTree>
    <p:extLst>
      <p:ext uri="{BB962C8B-B14F-4D97-AF65-F5344CB8AC3E}">
        <p14:creationId xmlns:p14="http://schemas.microsoft.com/office/powerpoint/2010/main" val="1178016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9811B-FA86-4FD4-A528-AAAB9974C8FF}" type="slidenum">
              <a:rPr lang="en-US" smtClean="0"/>
              <a:t>13</a:t>
            </a:fld>
            <a:endParaRPr lang="en-US"/>
          </a:p>
        </p:txBody>
      </p:sp>
    </p:spTree>
    <p:extLst>
      <p:ext uri="{BB962C8B-B14F-4D97-AF65-F5344CB8AC3E}">
        <p14:creationId xmlns:p14="http://schemas.microsoft.com/office/powerpoint/2010/main" val="516183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14</a:t>
            </a:fld>
            <a:endParaRPr lang="en-US"/>
          </a:p>
        </p:txBody>
      </p:sp>
    </p:spTree>
    <p:extLst>
      <p:ext uri="{BB962C8B-B14F-4D97-AF65-F5344CB8AC3E}">
        <p14:creationId xmlns:p14="http://schemas.microsoft.com/office/powerpoint/2010/main" val="2527453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overriding purpose</a:t>
            </a:r>
          </a:p>
        </p:txBody>
      </p:sp>
      <p:sp>
        <p:nvSpPr>
          <p:cNvPr id="4" name="Slide Number Placeholder 3"/>
          <p:cNvSpPr>
            <a:spLocks noGrp="1"/>
          </p:cNvSpPr>
          <p:nvPr>
            <p:ph type="sldNum" sz="quarter" idx="5"/>
          </p:nvPr>
        </p:nvSpPr>
        <p:spPr/>
        <p:txBody>
          <a:bodyPr/>
          <a:lstStyle/>
          <a:p>
            <a:fld id="{EE79811B-FA86-4FD4-A528-AAAB9974C8FF}" type="slidenum">
              <a:rPr lang="en-US" smtClean="0"/>
              <a:t>15</a:t>
            </a:fld>
            <a:endParaRPr lang="en-US"/>
          </a:p>
        </p:txBody>
      </p:sp>
    </p:spTree>
    <p:extLst>
      <p:ext uri="{BB962C8B-B14F-4D97-AF65-F5344CB8AC3E}">
        <p14:creationId xmlns:p14="http://schemas.microsoft.com/office/powerpoint/2010/main" val="1549237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16</a:t>
            </a:fld>
            <a:endParaRPr lang="en-US"/>
          </a:p>
        </p:txBody>
      </p:sp>
    </p:spTree>
    <p:extLst>
      <p:ext uri="{BB962C8B-B14F-4D97-AF65-F5344CB8AC3E}">
        <p14:creationId xmlns:p14="http://schemas.microsoft.com/office/powerpoint/2010/main" val="3374664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17</a:t>
            </a:fld>
            <a:endParaRPr lang="en-US"/>
          </a:p>
        </p:txBody>
      </p:sp>
    </p:spTree>
    <p:extLst>
      <p:ext uri="{BB962C8B-B14F-4D97-AF65-F5344CB8AC3E}">
        <p14:creationId xmlns:p14="http://schemas.microsoft.com/office/powerpoint/2010/main" val="78505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18</a:t>
            </a:fld>
            <a:endParaRPr lang="en-US"/>
          </a:p>
        </p:txBody>
      </p:sp>
    </p:spTree>
    <p:extLst>
      <p:ext uri="{BB962C8B-B14F-4D97-AF65-F5344CB8AC3E}">
        <p14:creationId xmlns:p14="http://schemas.microsoft.com/office/powerpoint/2010/main" val="3242947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19</a:t>
            </a:fld>
            <a:endParaRPr lang="en-US"/>
          </a:p>
        </p:txBody>
      </p:sp>
    </p:spTree>
    <p:extLst>
      <p:ext uri="{BB962C8B-B14F-4D97-AF65-F5344CB8AC3E}">
        <p14:creationId xmlns:p14="http://schemas.microsoft.com/office/powerpoint/2010/main" val="44162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sections we </a:t>
            </a:r>
            <a:r>
              <a:rPr lang="en-US"/>
              <a:t>will cover </a:t>
            </a:r>
            <a:r>
              <a:rPr lang="en-US" dirty="0"/>
              <a:t>in this presentation are:</a:t>
            </a:r>
          </a:p>
        </p:txBody>
      </p:sp>
      <p:sp>
        <p:nvSpPr>
          <p:cNvPr id="4" name="Slide Number Placeholder 3"/>
          <p:cNvSpPr>
            <a:spLocks noGrp="1"/>
          </p:cNvSpPr>
          <p:nvPr>
            <p:ph type="sldNum" sz="quarter" idx="5"/>
          </p:nvPr>
        </p:nvSpPr>
        <p:spPr/>
        <p:txBody>
          <a:bodyPr/>
          <a:lstStyle/>
          <a:p>
            <a:fld id="{EE79811B-FA86-4FD4-A528-AAAB9974C8FF}" type="slidenum">
              <a:rPr lang="en-US" smtClean="0"/>
              <a:t>2</a:t>
            </a:fld>
            <a:endParaRPr lang="en-US"/>
          </a:p>
        </p:txBody>
      </p:sp>
    </p:spTree>
    <p:extLst>
      <p:ext uri="{BB962C8B-B14F-4D97-AF65-F5344CB8AC3E}">
        <p14:creationId xmlns:p14="http://schemas.microsoft.com/office/powerpoint/2010/main" val="2823631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20</a:t>
            </a:fld>
            <a:endParaRPr lang="en-US"/>
          </a:p>
        </p:txBody>
      </p:sp>
    </p:spTree>
    <p:extLst>
      <p:ext uri="{BB962C8B-B14F-4D97-AF65-F5344CB8AC3E}">
        <p14:creationId xmlns:p14="http://schemas.microsoft.com/office/powerpoint/2010/main" val="364540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chart before explaining the results!</a:t>
            </a:r>
          </a:p>
        </p:txBody>
      </p:sp>
      <p:sp>
        <p:nvSpPr>
          <p:cNvPr id="4" name="Slide Number Placeholder 3"/>
          <p:cNvSpPr>
            <a:spLocks noGrp="1"/>
          </p:cNvSpPr>
          <p:nvPr>
            <p:ph type="sldNum" sz="quarter" idx="5"/>
          </p:nvPr>
        </p:nvSpPr>
        <p:spPr/>
        <p:txBody>
          <a:bodyPr/>
          <a:lstStyle/>
          <a:p>
            <a:fld id="{EE79811B-FA86-4FD4-A528-AAAB9974C8FF}" type="slidenum">
              <a:rPr lang="en-US" smtClean="0"/>
              <a:t>21</a:t>
            </a:fld>
            <a:endParaRPr lang="en-US"/>
          </a:p>
        </p:txBody>
      </p:sp>
    </p:spTree>
    <p:extLst>
      <p:ext uri="{BB962C8B-B14F-4D97-AF65-F5344CB8AC3E}">
        <p14:creationId xmlns:p14="http://schemas.microsoft.com/office/powerpoint/2010/main" val="3683391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22</a:t>
            </a:fld>
            <a:endParaRPr lang="en-US"/>
          </a:p>
        </p:txBody>
      </p:sp>
    </p:spTree>
    <p:extLst>
      <p:ext uri="{BB962C8B-B14F-4D97-AF65-F5344CB8AC3E}">
        <p14:creationId xmlns:p14="http://schemas.microsoft.com/office/powerpoint/2010/main" val="2415328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23</a:t>
            </a:fld>
            <a:endParaRPr lang="en-US"/>
          </a:p>
        </p:txBody>
      </p:sp>
    </p:spTree>
    <p:extLst>
      <p:ext uri="{BB962C8B-B14F-4D97-AF65-F5344CB8AC3E}">
        <p14:creationId xmlns:p14="http://schemas.microsoft.com/office/powerpoint/2010/main" val="279870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24</a:t>
            </a:fld>
            <a:endParaRPr lang="en-US"/>
          </a:p>
        </p:txBody>
      </p:sp>
    </p:spTree>
    <p:extLst>
      <p:ext uri="{BB962C8B-B14F-4D97-AF65-F5344CB8AC3E}">
        <p14:creationId xmlns:p14="http://schemas.microsoft.com/office/powerpoint/2010/main" val="3516939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25</a:t>
            </a:fld>
            <a:endParaRPr lang="en-US"/>
          </a:p>
        </p:txBody>
      </p:sp>
    </p:spTree>
    <p:extLst>
      <p:ext uri="{BB962C8B-B14F-4D97-AF65-F5344CB8AC3E}">
        <p14:creationId xmlns:p14="http://schemas.microsoft.com/office/powerpoint/2010/main" val="23103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9811B-FA86-4FD4-A528-AAAB9974C8FF}" type="slidenum">
              <a:rPr lang="en-US" smtClean="0"/>
              <a:t>26</a:t>
            </a:fld>
            <a:endParaRPr lang="en-US"/>
          </a:p>
        </p:txBody>
      </p:sp>
    </p:spTree>
    <p:extLst>
      <p:ext uri="{BB962C8B-B14F-4D97-AF65-F5344CB8AC3E}">
        <p14:creationId xmlns:p14="http://schemas.microsoft.com/office/powerpoint/2010/main" val="1807033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9811B-FA86-4FD4-A528-AAAB9974C8FF}" type="slidenum">
              <a:rPr lang="en-US" smtClean="0"/>
              <a:t>29</a:t>
            </a:fld>
            <a:endParaRPr lang="en-US"/>
          </a:p>
        </p:txBody>
      </p:sp>
    </p:spTree>
    <p:extLst>
      <p:ext uri="{BB962C8B-B14F-4D97-AF65-F5344CB8AC3E}">
        <p14:creationId xmlns:p14="http://schemas.microsoft.com/office/powerpoint/2010/main" val="2908215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analysis was to find factors that predict GDP and poverty rates using EDA and machine learning: What the study identified</a:t>
            </a:r>
          </a:p>
          <a:p>
            <a:r>
              <a:rPr lang="en-US" dirty="0"/>
              <a:t>- Poverty is most strongly associated with export values, size of the middle class, educational spending</a:t>
            </a:r>
          </a:p>
          <a:p>
            <a:r>
              <a:rPr lang="en-US" dirty="0"/>
              <a:t>- GDP is most strongly associated with export values as well, followed by college enrollment, and governmental transparency and accountability</a:t>
            </a:r>
          </a:p>
          <a:p>
            <a:r>
              <a:rPr lang="en-US" dirty="0"/>
              <a:t>These insights allows economic leaders and parliamentary officials to </a:t>
            </a:r>
            <a:r>
              <a:rPr lang="en-US" b="1" dirty="0"/>
              <a:t>prioritize</a:t>
            </a:r>
            <a:r>
              <a:rPr lang="en-US" dirty="0"/>
              <a:t> and </a:t>
            </a:r>
            <a:r>
              <a:rPr lang="en-US" b="0" dirty="0"/>
              <a:t>align policy reforms with their national vision. As well as the o</a:t>
            </a:r>
            <a:r>
              <a:rPr lang="en-US" dirty="0"/>
              <a:t>pportunity to </a:t>
            </a:r>
            <a:r>
              <a:rPr lang="en-US" b="1" dirty="0"/>
              <a:t>consult or partner with those countries </a:t>
            </a:r>
            <a:r>
              <a:rPr lang="en-US" dirty="0"/>
              <a:t>aligned with that vision</a:t>
            </a:r>
          </a:p>
        </p:txBody>
      </p:sp>
      <p:sp>
        <p:nvSpPr>
          <p:cNvPr id="4" name="Slide Number Placeholder 3"/>
          <p:cNvSpPr>
            <a:spLocks noGrp="1"/>
          </p:cNvSpPr>
          <p:nvPr>
            <p:ph type="sldNum" sz="quarter" idx="5"/>
          </p:nvPr>
        </p:nvSpPr>
        <p:spPr/>
        <p:txBody>
          <a:bodyPr/>
          <a:lstStyle/>
          <a:p>
            <a:fld id="{EE79811B-FA86-4FD4-A528-AAAB9974C8FF}" type="slidenum">
              <a:rPr lang="en-US" smtClean="0"/>
              <a:t>3</a:t>
            </a:fld>
            <a:endParaRPr lang="en-US"/>
          </a:p>
        </p:txBody>
      </p:sp>
    </p:spTree>
    <p:extLst>
      <p:ext uri="{BB962C8B-B14F-4D97-AF65-F5344CB8AC3E}">
        <p14:creationId xmlns:p14="http://schemas.microsoft.com/office/powerpoint/2010/main" val="530447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here? Country23 has experienced years of instability. Following recent elections, some unexpected foreign investment and a renewed commitment to reform, senior officials contacted our analytics team and requested an economic analysis to guide policy decisions as they work to develop their country. They are currently in the lower third for both GDP and poverty and were particularly interested  in the underlying factors associated with those outcomes. As a result, this study seeks to explain drivers most critical to GDP and poverty to inform discussions between decision makers and economic leaders</a:t>
            </a:r>
          </a:p>
        </p:txBody>
      </p:sp>
      <p:sp>
        <p:nvSpPr>
          <p:cNvPr id="4" name="Slide Number Placeholder 3"/>
          <p:cNvSpPr>
            <a:spLocks noGrp="1"/>
          </p:cNvSpPr>
          <p:nvPr>
            <p:ph type="sldNum" sz="quarter" idx="5"/>
          </p:nvPr>
        </p:nvSpPr>
        <p:spPr/>
        <p:txBody>
          <a:bodyPr/>
          <a:lstStyle/>
          <a:p>
            <a:fld id="{EE79811B-FA86-4FD4-A528-AAAB9974C8FF}" type="slidenum">
              <a:rPr lang="en-US" smtClean="0"/>
              <a:t>4</a:t>
            </a:fld>
            <a:endParaRPr lang="en-US"/>
          </a:p>
        </p:txBody>
      </p:sp>
    </p:spTree>
    <p:extLst>
      <p:ext uri="{BB962C8B-B14F-4D97-AF65-F5344CB8AC3E}">
        <p14:creationId xmlns:p14="http://schemas.microsoft.com/office/powerpoint/2010/main" val="1469095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9811B-FA86-4FD4-A528-AAAB9974C8FF}" type="slidenum">
              <a:rPr lang="en-US" smtClean="0"/>
              <a:t>5</a:t>
            </a:fld>
            <a:endParaRPr lang="en-US"/>
          </a:p>
        </p:txBody>
      </p:sp>
    </p:spTree>
    <p:extLst>
      <p:ext uri="{BB962C8B-B14F-4D97-AF65-F5344CB8AC3E}">
        <p14:creationId xmlns:p14="http://schemas.microsoft.com/office/powerpoint/2010/main" val="3960237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steps used to complete the study were:</a:t>
            </a:r>
          </a:p>
        </p:txBody>
      </p:sp>
      <p:sp>
        <p:nvSpPr>
          <p:cNvPr id="4" name="Slide Number Placeholder 3"/>
          <p:cNvSpPr>
            <a:spLocks noGrp="1"/>
          </p:cNvSpPr>
          <p:nvPr>
            <p:ph type="sldNum" sz="quarter" idx="5"/>
          </p:nvPr>
        </p:nvSpPr>
        <p:spPr/>
        <p:txBody>
          <a:bodyPr/>
          <a:lstStyle/>
          <a:p>
            <a:fld id="{EE79811B-FA86-4FD4-A528-AAAB9974C8FF}" type="slidenum">
              <a:rPr lang="en-US" smtClean="0"/>
              <a:t>6</a:t>
            </a:fld>
            <a:endParaRPr lang="en-US"/>
          </a:p>
        </p:txBody>
      </p:sp>
    </p:spTree>
    <p:extLst>
      <p:ext uri="{BB962C8B-B14F-4D97-AF65-F5344CB8AC3E}">
        <p14:creationId xmlns:p14="http://schemas.microsoft.com/office/powerpoint/2010/main" val="1203394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9811B-FA86-4FD4-A528-AAAB9974C8FF}" type="slidenum">
              <a:rPr lang="en-US" smtClean="0"/>
              <a:t>7</a:t>
            </a:fld>
            <a:endParaRPr lang="en-US"/>
          </a:p>
        </p:txBody>
      </p:sp>
    </p:spTree>
    <p:extLst>
      <p:ext uri="{BB962C8B-B14F-4D97-AF65-F5344CB8AC3E}">
        <p14:creationId xmlns:p14="http://schemas.microsoft.com/office/powerpoint/2010/main" val="2548378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9811B-FA86-4FD4-A528-AAAB9974C8FF}" type="slidenum">
              <a:rPr lang="en-US" smtClean="0"/>
              <a:t>8</a:t>
            </a:fld>
            <a:endParaRPr lang="en-US"/>
          </a:p>
        </p:txBody>
      </p:sp>
    </p:spTree>
    <p:extLst>
      <p:ext uri="{BB962C8B-B14F-4D97-AF65-F5344CB8AC3E}">
        <p14:creationId xmlns:p14="http://schemas.microsoft.com/office/powerpoint/2010/main" val="263343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9811B-FA86-4FD4-A528-AAAB9974C8FF}" type="slidenum">
              <a:rPr lang="en-US" smtClean="0"/>
              <a:t>9</a:t>
            </a:fld>
            <a:endParaRPr lang="en-US"/>
          </a:p>
        </p:txBody>
      </p:sp>
    </p:spTree>
    <p:extLst>
      <p:ext uri="{BB962C8B-B14F-4D97-AF65-F5344CB8AC3E}">
        <p14:creationId xmlns:p14="http://schemas.microsoft.com/office/powerpoint/2010/main" val="30337218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hemeOverride" Target="../theme/themeOverride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39000">
              <a:schemeClr val="accent4">
                <a:lumMod val="50000"/>
              </a:schemeClr>
            </a:gs>
            <a:gs pos="79000">
              <a:schemeClr val="accent4">
                <a:lumMod val="75000"/>
              </a:schemeClr>
            </a:gs>
            <a:gs pos="100000">
              <a:schemeClr val="accent4">
                <a:lumMod val="20000"/>
                <a:lumOff val="80000"/>
              </a:schemeClr>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0977-F3F6-4ED9-80C8-1946B3BEC8D5}"/>
              </a:ext>
            </a:extLst>
          </p:cNvPr>
          <p:cNvSpPr>
            <a:spLocks noGrp="1"/>
          </p:cNvSpPr>
          <p:nvPr>
            <p:ph type="ctrTitle"/>
          </p:nvPr>
        </p:nvSpPr>
        <p:spPr>
          <a:xfrm>
            <a:off x="1524000" y="1122363"/>
            <a:ext cx="9144000" cy="2387600"/>
          </a:xfrm>
          <a:prstGeom prst="rect">
            <a:avLst/>
          </a:prstGeom>
        </p:spPr>
        <p:txBody>
          <a:bodyPr anchor="b"/>
          <a:lstStyle>
            <a:lvl1pPr algn="ctr">
              <a:defRPr sz="7200">
                <a:solidFill>
                  <a:schemeClr val="accent4">
                    <a:lumMod val="20000"/>
                    <a:lumOff val="80000"/>
                  </a:schemeClr>
                </a:solidFill>
                <a:latin typeface="Arial Narrow" panose="020B0606020202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013D3E94-8A61-460F-850C-23C30D26CDC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accent4">
                    <a:lumMod val="20000"/>
                    <a:lumOff val="80000"/>
                  </a:schemeClr>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553224C-28C9-4FD1-9170-2DD0FEF4C18B}"/>
              </a:ext>
            </a:extLst>
          </p:cNvPr>
          <p:cNvSpPr>
            <a:spLocks noGrp="1"/>
          </p:cNvSpPr>
          <p:nvPr>
            <p:ph type="dt" sz="half" idx="10"/>
          </p:nvPr>
        </p:nvSpPr>
        <p:spPr/>
        <p:txBody>
          <a:bodyPr/>
          <a:lstStyle/>
          <a:p>
            <a:fld id="{E0664B9C-FD1C-4EB9-8DC5-7E7458923115}" type="datetimeFigureOut">
              <a:rPr lang="en-US" smtClean="0"/>
              <a:t>5/21/2025</a:t>
            </a:fld>
            <a:endParaRPr lang="en-US"/>
          </a:p>
        </p:txBody>
      </p:sp>
      <p:sp>
        <p:nvSpPr>
          <p:cNvPr id="5" name="Footer Placeholder 4">
            <a:extLst>
              <a:ext uri="{FF2B5EF4-FFF2-40B4-BE49-F238E27FC236}">
                <a16:creationId xmlns:a16="http://schemas.microsoft.com/office/drawing/2014/main" id="{895932BE-CFFD-4A25-9DAE-6BC0C52DE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A65C08-AF0A-4A9C-BD0D-DCCA57C8F035}"/>
              </a:ext>
            </a:extLst>
          </p:cNvPr>
          <p:cNvSpPr>
            <a:spLocks noGrp="1"/>
          </p:cNvSpPr>
          <p:nvPr>
            <p:ph type="sldNum" sz="quarter" idx="12"/>
          </p:nvPr>
        </p:nvSpPr>
        <p:spPr/>
        <p:txBody>
          <a:bodyPr/>
          <a:lstStyle/>
          <a:p>
            <a:fld id="{3BF8BA3B-0513-4074-ACE0-D9796B9F1D0F}" type="slidenum">
              <a:rPr lang="en-US" smtClean="0"/>
              <a:t>‹#›</a:t>
            </a:fld>
            <a:endParaRPr lang="en-US"/>
          </a:p>
        </p:txBody>
      </p:sp>
      <p:pic>
        <p:nvPicPr>
          <p:cNvPr id="10" name="Graphic 9" descr="North America with solid fill">
            <a:extLst>
              <a:ext uri="{FF2B5EF4-FFF2-40B4-BE49-F238E27FC236}">
                <a16:creationId xmlns:a16="http://schemas.microsoft.com/office/drawing/2014/main" id="{E08B0131-E9EB-418B-82B2-AB2372BF8F0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18255" y="371871"/>
            <a:ext cx="1655762" cy="1655762"/>
          </a:xfrm>
          <a:prstGeom prst="rect">
            <a:avLst/>
          </a:prstGeom>
        </p:spPr>
      </p:pic>
      <p:pic>
        <p:nvPicPr>
          <p:cNvPr id="12" name="Graphic 11" descr="Asia with solid fill">
            <a:extLst>
              <a:ext uri="{FF2B5EF4-FFF2-40B4-BE49-F238E27FC236}">
                <a16:creationId xmlns:a16="http://schemas.microsoft.com/office/drawing/2014/main" id="{CFDD4E86-F571-4CD5-9253-1B32ED283FC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62" y="4947442"/>
            <a:ext cx="1128675" cy="1128675"/>
          </a:xfrm>
          <a:prstGeom prst="rect">
            <a:avLst/>
          </a:prstGeom>
        </p:spPr>
      </p:pic>
      <p:pic>
        <p:nvPicPr>
          <p:cNvPr id="14" name="Graphic 13" descr="Australia with solid fill">
            <a:extLst>
              <a:ext uri="{FF2B5EF4-FFF2-40B4-BE49-F238E27FC236}">
                <a16:creationId xmlns:a16="http://schemas.microsoft.com/office/drawing/2014/main" id="{D0B5E0C0-3442-418C-AD72-D79E1A0E644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800" y="4625616"/>
            <a:ext cx="1264368" cy="1264368"/>
          </a:xfrm>
          <a:prstGeom prst="rect">
            <a:avLst/>
          </a:prstGeom>
        </p:spPr>
      </p:pic>
      <p:pic>
        <p:nvPicPr>
          <p:cNvPr id="16" name="Graphic 15" descr="South America with solid fill">
            <a:extLst>
              <a:ext uri="{FF2B5EF4-FFF2-40B4-BE49-F238E27FC236}">
                <a16:creationId xmlns:a16="http://schemas.microsoft.com/office/drawing/2014/main" id="{1A13E59E-03AD-403B-BE7E-AC3EA4DE54D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632261"/>
            <a:ext cx="1089384" cy="1089384"/>
          </a:xfrm>
          <a:prstGeom prst="rect">
            <a:avLst/>
          </a:prstGeom>
        </p:spPr>
      </p:pic>
      <p:pic>
        <p:nvPicPr>
          <p:cNvPr id="18" name="Graphic 17" descr="Africa with solid fill">
            <a:extLst>
              <a:ext uri="{FF2B5EF4-FFF2-40B4-BE49-F238E27FC236}">
                <a16:creationId xmlns:a16="http://schemas.microsoft.com/office/drawing/2014/main" id="{34D18AAC-272C-4D8D-A998-DD4262D60F64}"/>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91140" y="4911704"/>
            <a:ext cx="1200150" cy="1200150"/>
          </a:xfrm>
          <a:prstGeom prst="rect">
            <a:avLst/>
          </a:prstGeom>
        </p:spPr>
      </p:pic>
      <p:pic>
        <p:nvPicPr>
          <p:cNvPr id="20" name="Graphic 19" descr="Europe with solid fill">
            <a:extLst>
              <a:ext uri="{FF2B5EF4-FFF2-40B4-BE49-F238E27FC236}">
                <a16:creationId xmlns:a16="http://schemas.microsoft.com/office/drawing/2014/main" id="{521C0A47-C210-4A99-9314-A7C95AEEDA12}"/>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5924" y="293730"/>
            <a:ext cx="1316833" cy="1316833"/>
          </a:xfrm>
          <a:prstGeom prst="rect">
            <a:avLst/>
          </a:prstGeom>
        </p:spPr>
      </p:pic>
    </p:spTree>
    <p:extLst>
      <p:ext uri="{BB962C8B-B14F-4D97-AF65-F5344CB8AC3E}">
        <p14:creationId xmlns:p14="http://schemas.microsoft.com/office/powerpoint/2010/main" val="168757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63CA-024B-4E81-A26E-C894046F3A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EA1FBD-799F-480B-83B8-306DEE13274D}"/>
              </a:ext>
            </a:extLst>
          </p:cNvPr>
          <p:cNvSpPr>
            <a:spLocks noGrp="1"/>
          </p:cNvSpPr>
          <p:nvPr>
            <p:ph type="body" orient="vert" idx="1"/>
          </p:nvPr>
        </p:nvSpPr>
        <p:spPr>
          <a:xfrm>
            <a:off x="838200" y="1788680"/>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29912-3657-4ED7-8585-87AEC73BE1E9}"/>
              </a:ext>
            </a:extLst>
          </p:cNvPr>
          <p:cNvSpPr>
            <a:spLocks noGrp="1"/>
          </p:cNvSpPr>
          <p:nvPr>
            <p:ph type="dt" sz="half" idx="10"/>
          </p:nvPr>
        </p:nvSpPr>
        <p:spPr/>
        <p:txBody>
          <a:bodyPr/>
          <a:lstStyle/>
          <a:p>
            <a:fld id="{E0664B9C-FD1C-4EB9-8DC5-7E7458923115}" type="datetimeFigureOut">
              <a:rPr lang="en-US" smtClean="0"/>
              <a:t>5/21/2025</a:t>
            </a:fld>
            <a:endParaRPr lang="en-US"/>
          </a:p>
        </p:txBody>
      </p:sp>
      <p:sp>
        <p:nvSpPr>
          <p:cNvPr id="5" name="Footer Placeholder 4">
            <a:extLst>
              <a:ext uri="{FF2B5EF4-FFF2-40B4-BE49-F238E27FC236}">
                <a16:creationId xmlns:a16="http://schemas.microsoft.com/office/drawing/2014/main" id="{CA95AD0C-80D2-4870-8604-147AF3933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EAAC4-9749-48FB-8D97-4F75E66DF55A}"/>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106719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4E256-A53E-4FA5-82A7-A8B5F8DB9E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4AD181-6B41-44EB-B29F-82B884756BC3}"/>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33C1D6-6635-4F8E-AFF1-BA4F7E3D98A4}"/>
              </a:ext>
            </a:extLst>
          </p:cNvPr>
          <p:cNvSpPr>
            <a:spLocks noGrp="1"/>
          </p:cNvSpPr>
          <p:nvPr>
            <p:ph type="dt" sz="half" idx="10"/>
          </p:nvPr>
        </p:nvSpPr>
        <p:spPr/>
        <p:txBody>
          <a:bodyPr/>
          <a:lstStyle/>
          <a:p>
            <a:fld id="{E0664B9C-FD1C-4EB9-8DC5-7E7458923115}" type="datetimeFigureOut">
              <a:rPr lang="en-US" smtClean="0"/>
              <a:t>5/21/2025</a:t>
            </a:fld>
            <a:endParaRPr lang="en-US"/>
          </a:p>
        </p:txBody>
      </p:sp>
      <p:sp>
        <p:nvSpPr>
          <p:cNvPr id="5" name="Footer Placeholder 4">
            <a:extLst>
              <a:ext uri="{FF2B5EF4-FFF2-40B4-BE49-F238E27FC236}">
                <a16:creationId xmlns:a16="http://schemas.microsoft.com/office/drawing/2014/main" id="{835D07E2-E1AC-4590-A48E-511E79E43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68088E-FCE5-49D4-B750-75EF38C352A8}"/>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356319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A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9F210-6108-433F-916C-5AE02AB8278F}"/>
              </a:ext>
            </a:extLst>
          </p:cNvPr>
          <p:cNvSpPr>
            <a:spLocks noGrp="1"/>
          </p:cNvSpPr>
          <p:nvPr>
            <p:ph type="title"/>
          </p:nvPr>
        </p:nvSpPr>
        <p:spPr>
          <a:xfrm>
            <a:off x="838200" y="292515"/>
            <a:ext cx="10515600" cy="843558"/>
          </a:xfrm>
          <a:prstGeom prst="rect">
            <a:avLst/>
          </a:prstGeom>
        </p:spPr>
        <p:txBody>
          <a:bodyPr/>
          <a:lstStyle>
            <a:lvl1pPr>
              <a:defRPr>
                <a:solidFill>
                  <a:schemeClr val="accent4">
                    <a:lumMod val="50000"/>
                  </a:schemeClr>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ADDD2BC-4090-4BEA-8947-4AC1683F8874}"/>
              </a:ext>
            </a:extLst>
          </p:cNvPr>
          <p:cNvSpPr>
            <a:spLocks noGrp="1"/>
          </p:cNvSpPr>
          <p:nvPr>
            <p:ph idx="1" hasCustomPrompt="1"/>
          </p:nvPr>
        </p:nvSpPr>
        <p:spPr>
          <a:xfrm>
            <a:off x="838200" y="1330036"/>
            <a:ext cx="10515600" cy="5210837"/>
          </a:xfrm>
          <a:prstGeom prst="rect">
            <a:avLst/>
          </a:prstGeom>
        </p:spPr>
        <p:txBody>
          <a:bodyPr/>
          <a:lstStyle>
            <a:lvl1pPr>
              <a:defRPr sz="2800" baseline="0">
                <a:solidFill>
                  <a:schemeClr val="accent4">
                    <a:lumMod val="50000"/>
                  </a:schemeClr>
                </a:solidFill>
                <a:latin typeface="Arial Narrow" panose="020B0606020202030204" pitchFamily="34" charset="0"/>
              </a:defRPr>
            </a:lvl1pPr>
            <a:lvl2pPr marL="685800" indent="-228600">
              <a:buFont typeface="Wingdings" panose="05000000000000000000" pitchFamily="2" charset="2"/>
              <a:buChar char="§"/>
              <a:defRPr lang="en-US" sz="2400" kern="1200" baseline="0" dirty="0" smtClean="0">
                <a:solidFill>
                  <a:schemeClr val="accent4">
                    <a:lumMod val="50000"/>
                  </a:schemeClr>
                </a:solidFill>
                <a:latin typeface="Arial Narrow" panose="020B0606020202030204" pitchFamily="34" charset="0"/>
                <a:ea typeface="+mn-ea"/>
                <a:cs typeface="+mn-cs"/>
              </a:defRPr>
            </a:lvl2pPr>
            <a:lvl3pPr marL="1143000" indent="-228600">
              <a:buFont typeface="Wingdings" panose="05000000000000000000" pitchFamily="2" charset="2"/>
              <a:buChar char="v"/>
              <a:defRPr lang="en-US" sz="2000" kern="1200" baseline="0" dirty="0" smtClean="0">
                <a:solidFill>
                  <a:schemeClr val="accent4">
                    <a:lumMod val="50000"/>
                  </a:schemeClr>
                </a:solidFill>
                <a:latin typeface="Arial Narrow" panose="020B0606020202030204" pitchFamily="34" charset="0"/>
                <a:ea typeface="+mn-ea"/>
                <a:cs typeface="+mn-cs"/>
              </a:defRPr>
            </a:lvl3pPr>
            <a:lvl4pPr marL="1657350" indent="-285750">
              <a:buFont typeface="Wingdings" panose="05000000000000000000" pitchFamily="2" charset="2"/>
              <a:buChar char="Ø"/>
              <a:defRPr lang="en-US" sz="1600" kern="1200" baseline="0" dirty="0" smtClean="0">
                <a:solidFill>
                  <a:schemeClr val="accent4">
                    <a:lumMod val="50000"/>
                  </a:schemeClr>
                </a:solidFill>
                <a:latin typeface="Arial Narrow" panose="020B0606020202030204" pitchFamily="34" charset="0"/>
                <a:ea typeface="+mn-ea"/>
                <a:cs typeface="+mn-cs"/>
              </a:defRPr>
            </a:lvl4pPr>
            <a:lvl5pPr marL="2057400" indent="-228600">
              <a:buFont typeface="Wingdings" panose="05000000000000000000" pitchFamily="2" charset="2"/>
              <a:buChar char="ü"/>
              <a:defRPr lang="en-US" sz="1400" kern="1200" baseline="0" dirty="0" smtClean="0">
                <a:solidFill>
                  <a:schemeClr val="accent4">
                    <a:lumMod val="50000"/>
                  </a:schemeClr>
                </a:solidFill>
                <a:latin typeface="Arial Narrow" panose="020B0606020202030204" pitchFamily="34" charset="0"/>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B208A29-0C76-4654-B6AE-DD6AE0C92616}"/>
              </a:ext>
            </a:extLst>
          </p:cNvPr>
          <p:cNvSpPr>
            <a:spLocks noGrp="1"/>
          </p:cNvSpPr>
          <p:nvPr>
            <p:ph type="dt" sz="half" idx="10"/>
          </p:nvPr>
        </p:nvSpPr>
        <p:spPr/>
        <p:txBody>
          <a:bodyPr/>
          <a:lstStyle/>
          <a:p>
            <a:fld id="{E0664B9C-FD1C-4EB9-8DC5-7E7458923115}" type="datetimeFigureOut">
              <a:rPr lang="en-US" smtClean="0"/>
              <a:t>5/21/2025</a:t>
            </a:fld>
            <a:endParaRPr lang="en-US"/>
          </a:p>
        </p:txBody>
      </p:sp>
      <p:sp>
        <p:nvSpPr>
          <p:cNvPr id="5" name="Footer Placeholder 4">
            <a:extLst>
              <a:ext uri="{FF2B5EF4-FFF2-40B4-BE49-F238E27FC236}">
                <a16:creationId xmlns:a16="http://schemas.microsoft.com/office/drawing/2014/main" id="{5DD5D652-3625-4466-A9E9-DA6B687C3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97503-C345-4F59-8450-CB56AAE52FCF}"/>
              </a:ext>
            </a:extLst>
          </p:cNvPr>
          <p:cNvSpPr>
            <a:spLocks noGrp="1"/>
          </p:cNvSpPr>
          <p:nvPr>
            <p:ph type="sldNum" sz="quarter" idx="12"/>
          </p:nvPr>
        </p:nvSpPr>
        <p:spPr>
          <a:xfrm>
            <a:off x="8610600" y="6492875"/>
            <a:ext cx="2743200" cy="365125"/>
          </a:xfrm>
        </p:spPr>
        <p:txBody>
          <a:bodyPr/>
          <a:lstStyle/>
          <a:p>
            <a:fld id="{3BF8BA3B-0513-4074-ACE0-D9796B9F1D0F}" type="slidenum">
              <a:rPr lang="en-US" smtClean="0"/>
              <a:t>‹#›</a:t>
            </a:fld>
            <a:endParaRPr lang="en-US" dirty="0"/>
          </a:p>
        </p:txBody>
      </p:sp>
      <p:sp>
        <p:nvSpPr>
          <p:cNvPr id="7" name="Rectangle 6">
            <a:extLst>
              <a:ext uri="{FF2B5EF4-FFF2-40B4-BE49-F238E27FC236}">
                <a16:creationId xmlns:a16="http://schemas.microsoft.com/office/drawing/2014/main" id="{E690249B-1F05-4875-AA01-EB2757FE5656}"/>
              </a:ext>
            </a:extLst>
          </p:cNvPr>
          <p:cNvSpPr/>
          <p:nvPr userDrawn="1"/>
        </p:nvSpPr>
        <p:spPr>
          <a:xfrm>
            <a:off x="0" y="0"/>
            <a:ext cx="838200" cy="6858000"/>
          </a:xfrm>
          <a:prstGeom prst="rect">
            <a:avLst/>
          </a:prstGeom>
          <a:gradFill flip="none" rotWithShape="1">
            <a:gsLst>
              <a:gs pos="18000">
                <a:schemeClr val="accent4">
                  <a:lumMod val="50000"/>
                </a:schemeClr>
              </a:gs>
              <a:gs pos="58000">
                <a:schemeClr val="accent4">
                  <a:lumMod val="75000"/>
                </a:schemeClr>
              </a:gs>
              <a:gs pos="100000">
                <a:srgbClr val="FFFAE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Earth globe: Americas with solid fill">
            <a:extLst>
              <a:ext uri="{FF2B5EF4-FFF2-40B4-BE49-F238E27FC236}">
                <a16:creationId xmlns:a16="http://schemas.microsoft.com/office/drawing/2014/main" id="{47C5CB9C-5324-481D-87E9-AA96C38521D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6100" y="415636"/>
            <a:ext cx="914400" cy="914400"/>
          </a:xfrm>
          <a:prstGeom prst="rect">
            <a:avLst/>
          </a:prstGeom>
        </p:spPr>
      </p:pic>
      <p:pic>
        <p:nvPicPr>
          <p:cNvPr id="11" name="Graphic 10" descr="Earth globe: Africa and Europe with solid fill">
            <a:extLst>
              <a:ext uri="{FF2B5EF4-FFF2-40B4-BE49-F238E27FC236}">
                <a16:creationId xmlns:a16="http://schemas.microsoft.com/office/drawing/2014/main" id="{E6EC420E-6CBA-4330-88F4-DF1F39DD447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06100" y="2177527"/>
            <a:ext cx="914400" cy="914400"/>
          </a:xfrm>
          <a:prstGeom prst="rect">
            <a:avLst/>
          </a:prstGeom>
        </p:spPr>
      </p:pic>
      <p:pic>
        <p:nvPicPr>
          <p:cNvPr id="13" name="Graphic 12" descr="Earth globe: Asia and Australia with solid fill">
            <a:extLst>
              <a:ext uri="{FF2B5EF4-FFF2-40B4-BE49-F238E27FC236}">
                <a16:creationId xmlns:a16="http://schemas.microsoft.com/office/drawing/2014/main" id="{84121C48-3796-436F-9A2E-534455383E4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96650" y="3939418"/>
            <a:ext cx="914400" cy="914400"/>
          </a:xfrm>
          <a:prstGeom prst="rect">
            <a:avLst/>
          </a:prstGeom>
        </p:spPr>
      </p:pic>
      <p:pic>
        <p:nvPicPr>
          <p:cNvPr id="15" name="Graphic 14" descr="Earth Globe - Asia with solid fill">
            <a:extLst>
              <a:ext uri="{FF2B5EF4-FFF2-40B4-BE49-F238E27FC236}">
                <a16:creationId xmlns:a16="http://schemas.microsoft.com/office/drawing/2014/main" id="{7BE90A27-906C-41A3-85E2-AF5EF3F5262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06100" y="5724197"/>
            <a:ext cx="914400" cy="914400"/>
          </a:xfrm>
          <a:prstGeom prst="rect">
            <a:avLst/>
          </a:prstGeom>
        </p:spPr>
      </p:pic>
      <p:cxnSp>
        <p:nvCxnSpPr>
          <p:cNvPr id="17" name="Straight Connector 16">
            <a:extLst>
              <a:ext uri="{FF2B5EF4-FFF2-40B4-BE49-F238E27FC236}">
                <a16:creationId xmlns:a16="http://schemas.microsoft.com/office/drawing/2014/main" id="{B59724C1-F135-4C58-ACF5-D324D4755F65}"/>
              </a:ext>
            </a:extLst>
          </p:cNvPr>
          <p:cNvCxnSpPr/>
          <p:nvPr userDrawn="1"/>
        </p:nvCxnSpPr>
        <p:spPr>
          <a:xfrm>
            <a:off x="2761673" y="1277672"/>
            <a:ext cx="9430327" cy="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57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26000">
              <a:schemeClr val="accent4">
                <a:lumMod val="50000"/>
              </a:schemeClr>
            </a:gs>
            <a:gs pos="51000">
              <a:schemeClr val="accent4">
                <a:lumMod val="75000"/>
              </a:schemeClr>
            </a:gs>
            <a:gs pos="100000">
              <a:schemeClr val="accent4">
                <a:lumMod val="20000"/>
                <a:lumOff val="80000"/>
              </a:schemeClr>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DFFC9-9278-41DC-B1A3-45CA1C4020F4}"/>
              </a:ext>
            </a:extLst>
          </p:cNvPr>
          <p:cNvSpPr>
            <a:spLocks noGrp="1"/>
          </p:cNvSpPr>
          <p:nvPr>
            <p:ph type="title"/>
          </p:nvPr>
        </p:nvSpPr>
        <p:spPr>
          <a:xfrm>
            <a:off x="6448425" y="1628775"/>
            <a:ext cx="5661024" cy="3133725"/>
          </a:xfrm>
          <a:prstGeom prst="rect">
            <a:avLst/>
          </a:prstGeom>
        </p:spPr>
        <p:txBody>
          <a:bodyPr anchor="b"/>
          <a:lstStyle>
            <a:lvl1pPr>
              <a:defRPr sz="6000" baseline="0">
                <a:solidFill>
                  <a:schemeClr val="accent4">
                    <a:lumMod val="20000"/>
                    <a:lumOff val="80000"/>
                  </a:schemeClr>
                </a:solidFill>
                <a:latin typeface="Arial Narrow" panose="020B0606020202030204" pitchFamily="34"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1C32D06C-54A2-4D45-8EEE-9B96DB836E59}"/>
              </a:ext>
            </a:extLst>
          </p:cNvPr>
          <p:cNvSpPr>
            <a:spLocks noGrp="1"/>
          </p:cNvSpPr>
          <p:nvPr>
            <p:ph type="dt" sz="half" idx="10"/>
          </p:nvPr>
        </p:nvSpPr>
        <p:spPr/>
        <p:txBody>
          <a:bodyPr/>
          <a:lstStyle/>
          <a:p>
            <a:fld id="{E0664B9C-FD1C-4EB9-8DC5-7E7458923115}" type="datetimeFigureOut">
              <a:rPr lang="en-US" smtClean="0"/>
              <a:t>5/21/2025</a:t>
            </a:fld>
            <a:endParaRPr lang="en-US"/>
          </a:p>
        </p:txBody>
      </p:sp>
      <p:sp>
        <p:nvSpPr>
          <p:cNvPr id="5" name="Footer Placeholder 4">
            <a:extLst>
              <a:ext uri="{FF2B5EF4-FFF2-40B4-BE49-F238E27FC236}">
                <a16:creationId xmlns:a16="http://schemas.microsoft.com/office/drawing/2014/main" id="{B43FEC6F-8193-44DA-9EB3-444FEEA42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1CB5E-599F-4E87-937D-DC85C70A2891}"/>
              </a:ext>
            </a:extLst>
          </p:cNvPr>
          <p:cNvSpPr>
            <a:spLocks noGrp="1"/>
          </p:cNvSpPr>
          <p:nvPr>
            <p:ph type="sldNum" sz="quarter" idx="12"/>
          </p:nvPr>
        </p:nvSpPr>
        <p:spPr/>
        <p:txBody>
          <a:bodyPr/>
          <a:lstStyle/>
          <a:p>
            <a:fld id="{3BF8BA3B-0513-4074-ACE0-D9796B9F1D0F}" type="slidenum">
              <a:rPr lang="en-US" smtClean="0"/>
              <a:t>‹#›</a:t>
            </a:fld>
            <a:endParaRPr lang="en-US"/>
          </a:p>
        </p:txBody>
      </p:sp>
      <p:pic>
        <p:nvPicPr>
          <p:cNvPr id="8" name="Graphic 7" descr="Globe outline">
            <a:extLst>
              <a:ext uri="{FF2B5EF4-FFF2-40B4-BE49-F238E27FC236}">
                <a16:creationId xmlns:a16="http://schemas.microsoft.com/office/drawing/2014/main" id="{ADB83715-F88C-49CC-B470-4A14FFFE03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1150" y="1076325"/>
            <a:ext cx="4000500" cy="4000500"/>
          </a:xfrm>
          <a:prstGeom prst="rect">
            <a:avLst/>
          </a:prstGeom>
        </p:spPr>
      </p:pic>
    </p:spTree>
    <p:extLst>
      <p:ext uri="{BB962C8B-B14F-4D97-AF65-F5344CB8AC3E}">
        <p14:creationId xmlns:p14="http://schemas.microsoft.com/office/powerpoint/2010/main" val="8045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FFFAE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361E89-6108-439B-8BD5-8DF939C85BBD}"/>
              </a:ext>
            </a:extLst>
          </p:cNvPr>
          <p:cNvSpPr>
            <a:spLocks noGrp="1"/>
          </p:cNvSpPr>
          <p:nvPr>
            <p:ph sz="half" idx="1"/>
          </p:nvPr>
        </p:nvSpPr>
        <p:spPr>
          <a:xfrm>
            <a:off x="838200" y="1330036"/>
            <a:ext cx="5181600" cy="511232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077C3C0-42C4-4533-99F6-4F9C8AC9B23F}"/>
              </a:ext>
            </a:extLst>
          </p:cNvPr>
          <p:cNvSpPr>
            <a:spLocks noGrp="1"/>
          </p:cNvSpPr>
          <p:nvPr>
            <p:ph sz="half" idx="2"/>
          </p:nvPr>
        </p:nvSpPr>
        <p:spPr>
          <a:xfrm>
            <a:off x="6172200" y="1330036"/>
            <a:ext cx="5181600" cy="51123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188630-2A9E-499A-9E0B-62AEEBA88B86}"/>
              </a:ext>
            </a:extLst>
          </p:cNvPr>
          <p:cNvSpPr>
            <a:spLocks noGrp="1"/>
          </p:cNvSpPr>
          <p:nvPr>
            <p:ph type="dt" sz="half" idx="10"/>
          </p:nvPr>
        </p:nvSpPr>
        <p:spPr/>
        <p:txBody>
          <a:bodyPr/>
          <a:lstStyle/>
          <a:p>
            <a:fld id="{E0664B9C-FD1C-4EB9-8DC5-7E7458923115}" type="datetimeFigureOut">
              <a:rPr lang="en-US" smtClean="0"/>
              <a:t>5/21/2025</a:t>
            </a:fld>
            <a:endParaRPr lang="en-US"/>
          </a:p>
        </p:txBody>
      </p:sp>
      <p:sp>
        <p:nvSpPr>
          <p:cNvPr id="6" name="Footer Placeholder 5">
            <a:extLst>
              <a:ext uri="{FF2B5EF4-FFF2-40B4-BE49-F238E27FC236}">
                <a16:creationId xmlns:a16="http://schemas.microsoft.com/office/drawing/2014/main" id="{CD51B654-6754-40BD-996B-CB5EF92E79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8E08FC-E197-4366-B186-3FC1A0C15E66}"/>
              </a:ext>
            </a:extLst>
          </p:cNvPr>
          <p:cNvSpPr>
            <a:spLocks noGrp="1"/>
          </p:cNvSpPr>
          <p:nvPr>
            <p:ph type="sldNum" sz="quarter" idx="12"/>
          </p:nvPr>
        </p:nvSpPr>
        <p:spPr>
          <a:xfrm>
            <a:off x="8610600" y="6442362"/>
            <a:ext cx="2743200" cy="365125"/>
          </a:xfrm>
        </p:spPr>
        <p:txBody>
          <a:bodyPr/>
          <a:lstStyle/>
          <a:p>
            <a:fld id="{3BF8BA3B-0513-4074-ACE0-D9796B9F1D0F}" type="slidenum">
              <a:rPr lang="en-US" smtClean="0"/>
              <a:t>‹#›</a:t>
            </a:fld>
            <a:endParaRPr lang="en-US"/>
          </a:p>
        </p:txBody>
      </p:sp>
      <p:sp>
        <p:nvSpPr>
          <p:cNvPr id="8" name="Title 1">
            <a:extLst>
              <a:ext uri="{FF2B5EF4-FFF2-40B4-BE49-F238E27FC236}">
                <a16:creationId xmlns:a16="http://schemas.microsoft.com/office/drawing/2014/main" id="{F6A1C2E8-65BB-4D2E-88F6-658F4EFAAD15}"/>
              </a:ext>
            </a:extLst>
          </p:cNvPr>
          <p:cNvSpPr>
            <a:spLocks noGrp="1"/>
          </p:cNvSpPr>
          <p:nvPr>
            <p:ph type="title"/>
          </p:nvPr>
        </p:nvSpPr>
        <p:spPr>
          <a:xfrm>
            <a:off x="838200" y="292515"/>
            <a:ext cx="10515600" cy="843558"/>
          </a:xfrm>
          <a:prstGeom prst="rect">
            <a:avLst/>
          </a:prstGeom>
        </p:spPr>
        <p:txBody>
          <a:bodyPr/>
          <a:lstStyle>
            <a:lvl1pPr>
              <a:defRPr>
                <a:solidFill>
                  <a:schemeClr val="accent4">
                    <a:lumMod val="50000"/>
                  </a:schemeClr>
                </a:solidFill>
                <a:latin typeface="Bahnschrift Condensed" panose="020B0502040204020203" pitchFamily="34"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698D3E3-8461-414B-A86E-0140A503FCCA}"/>
              </a:ext>
            </a:extLst>
          </p:cNvPr>
          <p:cNvCxnSpPr/>
          <p:nvPr userDrawn="1"/>
        </p:nvCxnSpPr>
        <p:spPr>
          <a:xfrm>
            <a:off x="2761673" y="1277672"/>
            <a:ext cx="9430327" cy="0"/>
          </a:xfrm>
          <a:prstGeom prst="line">
            <a:avLst/>
          </a:prstGeom>
          <a:ln w="571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Earth globe: Americas with solid fill">
            <a:extLst>
              <a:ext uri="{FF2B5EF4-FFF2-40B4-BE49-F238E27FC236}">
                <a16:creationId xmlns:a16="http://schemas.microsoft.com/office/drawing/2014/main" id="{6791ED36-79FC-40F1-A36A-61EAF5A10B5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6100" y="415636"/>
            <a:ext cx="914400" cy="914400"/>
          </a:xfrm>
          <a:prstGeom prst="rect">
            <a:avLst/>
          </a:prstGeom>
        </p:spPr>
      </p:pic>
      <p:pic>
        <p:nvPicPr>
          <p:cNvPr id="11" name="Graphic 10" descr="Earth globe: Africa and Europe with solid fill">
            <a:extLst>
              <a:ext uri="{FF2B5EF4-FFF2-40B4-BE49-F238E27FC236}">
                <a16:creationId xmlns:a16="http://schemas.microsoft.com/office/drawing/2014/main" id="{A56F90DC-2760-4F50-B381-0671C23C39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06100" y="2177527"/>
            <a:ext cx="914400" cy="914400"/>
          </a:xfrm>
          <a:prstGeom prst="rect">
            <a:avLst/>
          </a:prstGeom>
        </p:spPr>
      </p:pic>
      <p:pic>
        <p:nvPicPr>
          <p:cNvPr id="12" name="Graphic 11" descr="Earth globe: Asia and Australia with solid fill">
            <a:extLst>
              <a:ext uri="{FF2B5EF4-FFF2-40B4-BE49-F238E27FC236}">
                <a16:creationId xmlns:a16="http://schemas.microsoft.com/office/drawing/2014/main" id="{07290376-1DEA-4A0B-813B-B9A818160A1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96650" y="3939418"/>
            <a:ext cx="914400" cy="914400"/>
          </a:xfrm>
          <a:prstGeom prst="rect">
            <a:avLst/>
          </a:prstGeom>
        </p:spPr>
      </p:pic>
      <p:pic>
        <p:nvPicPr>
          <p:cNvPr id="13" name="Graphic 12" descr="Earth Globe - Asia with solid fill">
            <a:extLst>
              <a:ext uri="{FF2B5EF4-FFF2-40B4-BE49-F238E27FC236}">
                <a16:creationId xmlns:a16="http://schemas.microsoft.com/office/drawing/2014/main" id="{1227A336-AE40-4293-B0DC-7577567E00E5}"/>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06100" y="5724197"/>
            <a:ext cx="914400" cy="914400"/>
          </a:xfrm>
          <a:prstGeom prst="rect">
            <a:avLst/>
          </a:prstGeom>
        </p:spPr>
      </p:pic>
      <p:sp>
        <p:nvSpPr>
          <p:cNvPr id="14" name="Rectangle 13">
            <a:extLst>
              <a:ext uri="{FF2B5EF4-FFF2-40B4-BE49-F238E27FC236}">
                <a16:creationId xmlns:a16="http://schemas.microsoft.com/office/drawing/2014/main" id="{172FEC33-E818-45D9-B927-C64ED76638BA}"/>
              </a:ext>
            </a:extLst>
          </p:cNvPr>
          <p:cNvSpPr/>
          <p:nvPr userDrawn="1"/>
        </p:nvSpPr>
        <p:spPr>
          <a:xfrm>
            <a:off x="0" y="0"/>
            <a:ext cx="838200" cy="6858000"/>
          </a:xfrm>
          <a:prstGeom prst="rect">
            <a:avLst/>
          </a:prstGeom>
          <a:gradFill flip="none" rotWithShape="1">
            <a:gsLst>
              <a:gs pos="18000">
                <a:schemeClr val="accent4">
                  <a:lumMod val="50000"/>
                </a:schemeClr>
              </a:gs>
              <a:gs pos="58000">
                <a:schemeClr val="accent4">
                  <a:lumMod val="75000"/>
                </a:schemeClr>
              </a:gs>
              <a:gs pos="100000">
                <a:srgbClr val="FFFAE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16880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0F41-63F7-4F84-9950-ADA7DDDE9B4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9B7FAC2-26F3-4699-B558-41B1D727F9B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99BB77-50B4-424F-9064-13DEE1DB13C8}"/>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193978-1ECE-4DAF-98C7-D8EFAC911F6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67BBE4-710A-4509-BD7D-4D5CE131CE6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2F1CCA-0B14-466A-9BC4-1497A4ECB959}"/>
              </a:ext>
            </a:extLst>
          </p:cNvPr>
          <p:cNvSpPr>
            <a:spLocks noGrp="1"/>
          </p:cNvSpPr>
          <p:nvPr>
            <p:ph type="dt" sz="half" idx="10"/>
          </p:nvPr>
        </p:nvSpPr>
        <p:spPr/>
        <p:txBody>
          <a:bodyPr/>
          <a:lstStyle/>
          <a:p>
            <a:fld id="{E0664B9C-FD1C-4EB9-8DC5-7E7458923115}" type="datetimeFigureOut">
              <a:rPr lang="en-US" smtClean="0"/>
              <a:t>5/21/2025</a:t>
            </a:fld>
            <a:endParaRPr lang="en-US"/>
          </a:p>
        </p:txBody>
      </p:sp>
      <p:sp>
        <p:nvSpPr>
          <p:cNvPr id="8" name="Footer Placeholder 7">
            <a:extLst>
              <a:ext uri="{FF2B5EF4-FFF2-40B4-BE49-F238E27FC236}">
                <a16:creationId xmlns:a16="http://schemas.microsoft.com/office/drawing/2014/main" id="{16D9BB2F-8176-4CB8-B545-4BD4A35466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0A0A3D-A77A-432F-80B5-AC2589871147}"/>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1907186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58319-F287-4F47-BB5B-FE624F0253A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CE42A3BC-4078-454F-8D10-F228AE90A9FB}"/>
              </a:ext>
            </a:extLst>
          </p:cNvPr>
          <p:cNvSpPr>
            <a:spLocks noGrp="1"/>
          </p:cNvSpPr>
          <p:nvPr>
            <p:ph type="dt" sz="half" idx="10"/>
          </p:nvPr>
        </p:nvSpPr>
        <p:spPr/>
        <p:txBody>
          <a:bodyPr/>
          <a:lstStyle/>
          <a:p>
            <a:fld id="{E0664B9C-FD1C-4EB9-8DC5-7E7458923115}" type="datetimeFigureOut">
              <a:rPr lang="en-US" smtClean="0"/>
              <a:t>5/21/2025</a:t>
            </a:fld>
            <a:endParaRPr lang="en-US"/>
          </a:p>
        </p:txBody>
      </p:sp>
      <p:sp>
        <p:nvSpPr>
          <p:cNvPr id="4" name="Footer Placeholder 3">
            <a:extLst>
              <a:ext uri="{FF2B5EF4-FFF2-40B4-BE49-F238E27FC236}">
                <a16:creationId xmlns:a16="http://schemas.microsoft.com/office/drawing/2014/main" id="{B4A3D822-B722-4FB6-873F-148A7A4CFC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C4E84F-81A1-4D8B-9038-981D4733C17C}"/>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2988602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724D4E-4F64-4B57-B1BE-468222B8329E}"/>
              </a:ext>
            </a:extLst>
          </p:cNvPr>
          <p:cNvSpPr>
            <a:spLocks noGrp="1"/>
          </p:cNvSpPr>
          <p:nvPr>
            <p:ph type="dt" sz="half" idx="10"/>
          </p:nvPr>
        </p:nvSpPr>
        <p:spPr/>
        <p:txBody>
          <a:bodyPr/>
          <a:lstStyle/>
          <a:p>
            <a:fld id="{E0664B9C-FD1C-4EB9-8DC5-7E7458923115}" type="datetimeFigureOut">
              <a:rPr lang="en-US" smtClean="0"/>
              <a:t>5/21/2025</a:t>
            </a:fld>
            <a:endParaRPr lang="en-US"/>
          </a:p>
        </p:txBody>
      </p:sp>
      <p:sp>
        <p:nvSpPr>
          <p:cNvPr id="3" name="Footer Placeholder 2">
            <a:extLst>
              <a:ext uri="{FF2B5EF4-FFF2-40B4-BE49-F238E27FC236}">
                <a16:creationId xmlns:a16="http://schemas.microsoft.com/office/drawing/2014/main" id="{906B663D-B92D-43C7-8E3A-839DACCF57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200D14-D83A-4676-932C-B86161C850C4}"/>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336756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7D20D-2ACF-4AA5-A55D-FF9D13329F3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1ED2FC-01DE-45E9-9B37-D23D0113B15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F9D9F0-2303-49A6-8058-1E5E6A3F462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1BB3B7-B785-4736-B47B-52DCE1FFE7A6}"/>
              </a:ext>
            </a:extLst>
          </p:cNvPr>
          <p:cNvSpPr>
            <a:spLocks noGrp="1"/>
          </p:cNvSpPr>
          <p:nvPr>
            <p:ph type="dt" sz="half" idx="10"/>
          </p:nvPr>
        </p:nvSpPr>
        <p:spPr/>
        <p:txBody>
          <a:bodyPr/>
          <a:lstStyle/>
          <a:p>
            <a:fld id="{E0664B9C-FD1C-4EB9-8DC5-7E7458923115}" type="datetimeFigureOut">
              <a:rPr lang="en-US" smtClean="0"/>
              <a:t>5/21/2025</a:t>
            </a:fld>
            <a:endParaRPr lang="en-US"/>
          </a:p>
        </p:txBody>
      </p:sp>
      <p:sp>
        <p:nvSpPr>
          <p:cNvPr id="6" name="Footer Placeholder 5">
            <a:extLst>
              <a:ext uri="{FF2B5EF4-FFF2-40B4-BE49-F238E27FC236}">
                <a16:creationId xmlns:a16="http://schemas.microsoft.com/office/drawing/2014/main" id="{8E63CA66-1140-4F58-8454-DE0455E7DB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2E5B0-FBF4-4F50-91E9-F1612965F9EE}"/>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3872947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F566-A293-4E1A-BDC4-14E41DC554D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DF55AD-9537-45E9-A372-C3DF7709B91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443F61-04F2-430C-BE45-0DFA1B96B35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D39E4A-E817-43A2-88C1-BA193D23647B}"/>
              </a:ext>
            </a:extLst>
          </p:cNvPr>
          <p:cNvSpPr>
            <a:spLocks noGrp="1"/>
          </p:cNvSpPr>
          <p:nvPr>
            <p:ph type="dt" sz="half" idx="10"/>
          </p:nvPr>
        </p:nvSpPr>
        <p:spPr/>
        <p:txBody>
          <a:bodyPr/>
          <a:lstStyle/>
          <a:p>
            <a:fld id="{E0664B9C-FD1C-4EB9-8DC5-7E7458923115}" type="datetimeFigureOut">
              <a:rPr lang="en-US" smtClean="0"/>
              <a:t>5/21/2025</a:t>
            </a:fld>
            <a:endParaRPr lang="en-US"/>
          </a:p>
        </p:txBody>
      </p:sp>
      <p:sp>
        <p:nvSpPr>
          <p:cNvPr id="6" name="Footer Placeholder 5">
            <a:extLst>
              <a:ext uri="{FF2B5EF4-FFF2-40B4-BE49-F238E27FC236}">
                <a16:creationId xmlns:a16="http://schemas.microsoft.com/office/drawing/2014/main" id="{FC92CCDF-F116-4EAD-AD79-9E0B6A5C6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3B0287-EA36-4356-9574-81C6D394C8EF}"/>
              </a:ext>
            </a:extLst>
          </p:cNvPr>
          <p:cNvSpPr>
            <a:spLocks noGrp="1"/>
          </p:cNvSpPr>
          <p:nvPr>
            <p:ph type="sldNum" sz="quarter" idx="12"/>
          </p:nvPr>
        </p:nvSpPr>
        <p:spPr/>
        <p:txBody>
          <a:bodyPr/>
          <a:lstStyle/>
          <a:p>
            <a:fld id="{3BF8BA3B-0513-4074-ACE0-D9796B9F1D0F}" type="slidenum">
              <a:rPr lang="en-US" smtClean="0"/>
              <a:t>‹#›</a:t>
            </a:fld>
            <a:endParaRPr lang="en-US"/>
          </a:p>
        </p:txBody>
      </p:sp>
    </p:spTree>
    <p:extLst>
      <p:ext uri="{BB962C8B-B14F-4D97-AF65-F5344CB8AC3E}">
        <p14:creationId xmlns:p14="http://schemas.microsoft.com/office/powerpoint/2010/main" val="285493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CC47C7-256E-4206-AA00-5B716A40E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2CF5290C-5470-4050-A855-E72474E0B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664B9C-FD1C-4EB9-8DC5-7E7458923115}" type="datetimeFigureOut">
              <a:rPr lang="en-US" smtClean="0"/>
              <a:t>5/21/2025</a:t>
            </a:fld>
            <a:endParaRPr lang="en-US"/>
          </a:p>
        </p:txBody>
      </p:sp>
      <p:sp>
        <p:nvSpPr>
          <p:cNvPr id="5" name="Footer Placeholder 4">
            <a:extLst>
              <a:ext uri="{FF2B5EF4-FFF2-40B4-BE49-F238E27FC236}">
                <a16:creationId xmlns:a16="http://schemas.microsoft.com/office/drawing/2014/main" id="{90F0E5A8-DA97-4786-8208-856C7E4B6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DA9846-28F2-4F55-A8E0-D12B1FBF3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F8BA3B-0513-4074-ACE0-D9796B9F1D0F}" type="slidenum">
              <a:rPr lang="en-US" smtClean="0"/>
              <a:t>‹#›</a:t>
            </a:fld>
            <a:endParaRPr lang="en-US"/>
          </a:p>
        </p:txBody>
      </p:sp>
    </p:spTree>
    <p:extLst>
      <p:ext uri="{BB962C8B-B14F-4D97-AF65-F5344CB8AC3E}">
        <p14:creationId xmlns:p14="http://schemas.microsoft.com/office/powerpoint/2010/main" val="799835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kern="1200" smtClean="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hyperlink" Target="https://github.com/te-ex153/Projects/blob/main/Country23_DW_Clean%26Restructure.ipynb"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5.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7.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8.xml"/><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9.xml"/><Relationship Id="rId7"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hyperlink" Target="https://github.com/te-ex153/Projects/blob/main/Country23_DW_MissingData.ipynb" TargetMode="External"/><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hyperlink" Target="https://github.com/te-ex153/Projects/blob/main/Country23_DW_Clean%26Restructure.ipynb" TargetMode="External"/><Relationship Id="rId5" Type="http://schemas.openxmlformats.org/officeDocument/2006/relationships/image" Target="../media/image70.sv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notesSlide" Target="../notesSlides/notesSlide23.xml"/><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6.xml"/><Relationship Id="rId7" Type="http://schemas.openxmlformats.org/officeDocument/2006/relationships/image" Target="../media/image81.sv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hyperlink" Target="https://github.com/te-ex153/Projects/blob/main/Country23_DW_MissingData.ipynb" TargetMode="External"/><Relationship Id="rId10" Type="http://schemas.openxmlformats.org/officeDocument/2006/relationships/image" Target="../media/image84.png"/><Relationship Id="rId4" Type="http://schemas.openxmlformats.org/officeDocument/2006/relationships/hyperlink" Target="https://github.com/te-ex153/Projects/blob/main/Country23_EDA_SQL.ipynb" TargetMode="External"/><Relationship Id="rId9" Type="http://schemas.openxmlformats.org/officeDocument/2006/relationships/image" Target="../media/image83.sv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notesSlide" Target="../notesSlides/notesSlide27.xml"/><Relationship Id="rId7"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80.png"/><Relationship Id="rId7" Type="http://schemas.openxmlformats.org/officeDocument/2006/relationships/image" Target="../media/image118.png"/><Relationship Id="rId12" Type="http://schemas.openxmlformats.org/officeDocument/2006/relationships/hyperlink" Target="https://github.com/te-ex153/Projects/blob/main/Country23_EDA_Visualization.ipynb" TargetMode="Externa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83.svg"/><Relationship Id="rId11" Type="http://schemas.openxmlformats.org/officeDocument/2006/relationships/hyperlink" Target="https://github.com/te-ex153/Projects/blob/main/Country23_EDA_SQL.ipynb" TargetMode="External"/><Relationship Id="rId5" Type="http://schemas.openxmlformats.org/officeDocument/2006/relationships/image" Target="../media/image82.png"/><Relationship Id="rId10" Type="http://schemas.openxmlformats.org/officeDocument/2006/relationships/image" Target="../media/image85.svg"/><Relationship Id="rId4" Type="http://schemas.openxmlformats.org/officeDocument/2006/relationships/image" Target="../media/image81.svg"/><Relationship Id="rId9"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125.png"/></Relationships>
</file>

<file path=ppt/slides/_rels/slide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12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136.png"/></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140.png"/></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45.png"/><Relationship Id="rId11" Type="http://schemas.openxmlformats.org/officeDocument/2006/relationships/image" Target="../media/image150.emf"/><Relationship Id="rId5" Type="http://schemas.openxmlformats.org/officeDocument/2006/relationships/image" Target="../media/image144.png"/><Relationship Id="rId10" Type="http://schemas.openxmlformats.org/officeDocument/2006/relationships/image" Target="../media/image149.emf"/><Relationship Id="rId4" Type="http://schemas.openxmlformats.org/officeDocument/2006/relationships/image" Target="../media/image143.png"/><Relationship Id="rId9" Type="http://schemas.openxmlformats.org/officeDocument/2006/relationships/image" Target="../media/image148.emf"/></Relationships>
</file>

<file path=ppt/slides/_rels/slide49.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hyperlink" Target="https://github.com/te-ex153/Projects/blob/main/Country23_Machine_Learning_Poverty.ipynb" TargetMode="External"/><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svg"/><Relationship Id="rId2" Type="http://schemas.openxmlformats.org/officeDocument/2006/relationships/slideLayout" Target="../slideLayouts/slideLayout2.xml"/><Relationship Id="rId16" Type="http://schemas.openxmlformats.org/officeDocument/2006/relationships/hyperlink" Target="https://github.com/te-ex153/Projects/blob/main/Country23_Machine_Learning_GDP.ipynb" TargetMode="External"/><Relationship Id="rId1" Type="http://schemas.openxmlformats.org/officeDocument/2006/relationships/tags" Target="../tags/tag42.xml"/><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hyperlink" Target="https://github.com/te-ex153/Projects/blob/main/Country23_EDA_SQL.ipynb" TargetMode="External"/><Relationship Id="rId10" Type="http://schemas.openxmlformats.org/officeDocument/2006/relationships/image" Target="../media/image158.svg"/><Relationship Id="rId4" Type="http://schemas.openxmlformats.org/officeDocument/2006/relationships/image" Target="../media/image152.svg"/><Relationship Id="rId9" Type="http://schemas.openxmlformats.org/officeDocument/2006/relationships/image" Target="../media/image157.png"/><Relationship Id="rId14" Type="http://schemas.openxmlformats.org/officeDocument/2006/relationships/hyperlink" Target="https://github.com/te-ex153/Projects/blob/main/Country23_EDA_Visualization.ipynb"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162.png"/></Relationships>
</file>

<file path=ppt/slides/_rels/slide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5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165.png"/></Relationships>
</file>

<file path=ppt/slides/_rels/slide5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notesSlide" Target="../notesSlides/notesSlide6.xml"/><Relationship Id="rId21" Type="http://schemas.openxmlformats.org/officeDocument/2006/relationships/hyperlink" Target="https://github.com/te-ex153/Country23" TargetMode="External"/><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slideLayout" Target="../slideLayouts/slideLayout2.xml"/><Relationship Id="rId16" Type="http://schemas.openxmlformats.org/officeDocument/2006/relationships/image" Target="../media/image35.png"/><Relationship Id="rId20" Type="http://schemas.openxmlformats.org/officeDocument/2006/relationships/hyperlink" Target="https://github.com/te-ex153/Projects/blob/main/Country23_DW_Clean%26Restructure.ipynb" TargetMode="External"/><Relationship Id="rId1" Type="http://schemas.openxmlformats.org/officeDocument/2006/relationships/tags" Target="../tags/tag4.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C67EC-A25C-41D7-8056-D30782E37122}"/>
              </a:ext>
            </a:extLst>
          </p:cNvPr>
          <p:cNvSpPr>
            <a:spLocks noGrp="1"/>
          </p:cNvSpPr>
          <p:nvPr>
            <p:ph type="ctrTitle"/>
          </p:nvPr>
        </p:nvSpPr>
        <p:spPr/>
        <p:txBody>
          <a:bodyPr/>
          <a:lstStyle/>
          <a:p>
            <a:r>
              <a:rPr lang="en-US" dirty="0"/>
              <a:t>Country Twenty-Three</a:t>
            </a:r>
          </a:p>
        </p:txBody>
      </p:sp>
      <p:sp>
        <p:nvSpPr>
          <p:cNvPr id="3" name="Subtitle 2">
            <a:extLst>
              <a:ext uri="{FF2B5EF4-FFF2-40B4-BE49-F238E27FC236}">
                <a16:creationId xmlns:a16="http://schemas.microsoft.com/office/drawing/2014/main" id="{2EB4C804-167B-4047-8E5B-32CE4332E65E}"/>
              </a:ext>
            </a:extLst>
          </p:cNvPr>
          <p:cNvSpPr>
            <a:spLocks noGrp="1"/>
          </p:cNvSpPr>
          <p:nvPr>
            <p:ph type="subTitle" idx="1"/>
          </p:nvPr>
        </p:nvSpPr>
        <p:spPr/>
        <p:txBody>
          <a:bodyPr/>
          <a:lstStyle/>
          <a:p>
            <a:r>
              <a:rPr lang="en-US" dirty="0"/>
              <a:t>Insights into a Bright Future</a:t>
            </a:r>
          </a:p>
        </p:txBody>
      </p:sp>
    </p:spTree>
    <p:extLst>
      <p:ext uri="{BB962C8B-B14F-4D97-AF65-F5344CB8AC3E}">
        <p14:creationId xmlns:p14="http://schemas.microsoft.com/office/powerpoint/2010/main" val="3413528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6366-C382-4012-B350-6A4088B2BBD0}"/>
              </a:ext>
            </a:extLst>
          </p:cNvPr>
          <p:cNvSpPr>
            <a:spLocks noGrp="1"/>
          </p:cNvSpPr>
          <p:nvPr>
            <p:ph type="title"/>
          </p:nvPr>
        </p:nvSpPr>
        <p:spPr/>
        <p:txBody>
          <a:bodyPr>
            <a:normAutofit fontScale="90000"/>
          </a:bodyPr>
          <a:lstStyle/>
          <a:p>
            <a:r>
              <a:rPr lang="en-US" dirty="0"/>
              <a:t>Data Collection – Feature </a:t>
            </a:r>
            <a:r>
              <a:rPr lang="en-US" dirty="0" err="1"/>
              <a:t>Dataframes</a:t>
            </a:r>
            <a:r>
              <a:rPr lang="en-US" dirty="0"/>
              <a:t> (CPIA Scores)</a:t>
            </a:r>
          </a:p>
        </p:txBody>
      </p:sp>
      <p:sp>
        <p:nvSpPr>
          <p:cNvPr id="3" name="Content Placeholder 2">
            <a:extLst>
              <a:ext uri="{FF2B5EF4-FFF2-40B4-BE49-F238E27FC236}">
                <a16:creationId xmlns:a16="http://schemas.microsoft.com/office/drawing/2014/main" id="{7B81EDF7-1FEF-4995-8A29-85A8204FEDF8}"/>
              </a:ext>
            </a:extLst>
          </p:cNvPr>
          <p:cNvSpPr>
            <a:spLocks noGrp="1"/>
          </p:cNvSpPr>
          <p:nvPr>
            <p:ph idx="1"/>
          </p:nvPr>
        </p:nvSpPr>
        <p:spPr/>
        <p:txBody>
          <a:bodyPr/>
          <a:lstStyle/>
          <a:p>
            <a:pPr marL="0" indent="0" algn="l">
              <a:buNone/>
            </a:pPr>
            <a:r>
              <a:rPr lang="en-US" sz="2000" b="1" dirty="0"/>
              <a:t>CPIA (Country Policy and Institutional Assessment)</a:t>
            </a:r>
            <a:r>
              <a:rPr lang="en-US" sz="2000" dirty="0"/>
              <a:t> is a rating system (1–6) used to evaluate how well a country’s policies and institutions support sustainable growth, poverty reduction, and effective use of development resources</a:t>
            </a:r>
          </a:p>
          <a:p>
            <a:pPr algn="l">
              <a:buFont typeface="Arial" panose="020B0604020202020204" pitchFamily="34" charset="0"/>
              <a:buChar char="•"/>
            </a:pPr>
            <a:r>
              <a:rPr lang="en-US" sz="2000" b="1" dirty="0"/>
              <a:t>CPIA – Business Regulation </a:t>
            </a:r>
            <a:r>
              <a:rPr lang="en-US" sz="2000" b="1" i="0" dirty="0">
                <a:effectLst/>
              </a:rPr>
              <a:t>(</a:t>
            </a:r>
            <a:r>
              <a:rPr lang="en-US" sz="2000" b="1" i="0" dirty="0" err="1">
                <a:effectLst/>
              </a:rPr>
              <a:t>df_reg</a:t>
            </a:r>
            <a:r>
              <a:rPr lang="en-US" sz="2000" b="1" dirty="0">
                <a:effectLst/>
              </a:rPr>
              <a:t>)</a:t>
            </a:r>
            <a:r>
              <a:rPr lang="en-US" sz="2000" dirty="0"/>
              <a:t> </a:t>
            </a:r>
            <a:r>
              <a:rPr lang="en-US" sz="2000" b="0" dirty="0">
                <a:effectLst/>
              </a:rPr>
              <a:t>[Rating 1-6] </a:t>
            </a:r>
            <a:r>
              <a:rPr lang="en-US" sz="2000" b="0" i="0" dirty="0">
                <a:effectLst/>
              </a:rPr>
              <a:t>- Assessment rating that measures how conducive a country’s policies are for private sector development (e.g. Ease of operating a business, Regulatory framework, Property rights)</a:t>
            </a:r>
          </a:p>
          <a:p>
            <a:pPr algn="l">
              <a:buFont typeface="Arial" panose="020B0604020202020204" pitchFamily="34" charset="0"/>
              <a:buChar char="•"/>
            </a:pPr>
            <a:r>
              <a:rPr lang="en-US" sz="2000" b="1" i="0" dirty="0">
                <a:effectLst/>
              </a:rPr>
              <a:t>CPIA - Gender Equity (</a:t>
            </a:r>
            <a:r>
              <a:rPr lang="en-US" sz="2000" b="1" i="0" dirty="0" err="1">
                <a:effectLst/>
              </a:rPr>
              <a:t>df_gender</a:t>
            </a:r>
            <a:r>
              <a:rPr lang="en-US" sz="2000" b="1" dirty="0">
                <a:effectLst/>
              </a:rPr>
              <a:t>)</a:t>
            </a:r>
            <a:r>
              <a:rPr lang="en-US" sz="2000" dirty="0"/>
              <a:t> </a:t>
            </a:r>
            <a:r>
              <a:rPr lang="en-US" sz="2000" b="0" dirty="0">
                <a:effectLst/>
              </a:rPr>
              <a:t>[Rating 1-6] </a:t>
            </a:r>
            <a:r>
              <a:rPr lang="en-US" sz="2000" b="0" i="0" dirty="0">
                <a:effectLst/>
              </a:rPr>
              <a:t>- Assessment rating that measures the extent to which a country's policies promote gender equity and empower women</a:t>
            </a:r>
          </a:p>
          <a:p>
            <a:pPr algn="l">
              <a:buFont typeface="Arial" panose="020B0604020202020204" pitchFamily="34" charset="0"/>
              <a:buChar char="•"/>
            </a:pPr>
            <a:r>
              <a:rPr lang="en-US" sz="2000" b="1" i="0" dirty="0">
                <a:effectLst/>
              </a:rPr>
              <a:t>CPIA - Social Inclusion (</a:t>
            </a:r>
            <a:r>
              <a:rPr lang="en-US" sz="2000" b="1" i="0" dirty="0" err="1">
                <a:effectLst/>
              </a:rPr>
              <a:t>df_social</a:t>
            </a:r>
            <a:r>
              <a:rPr lang="en-US" sz="2000" b="1" dirty="0">
                <a:effectLst/>
              </a:rPr>
              <a:t>)</a:t>
            </a:r>
            <a:r>
              <a:rPr lang="en-US" sz="2000" dirty="0"/>
              <a:t> </a:t>
            </a:r>
            <a:r>
              <a:rPr lang="en-US" sz="2000" b="0" dirty="0">
                <a:effectLst/>
              </a:rPr>
              <a:t>[Rating 1-6] </a:t>
            </a:r>
            <a:r>
              <a:rPr lang="en-US" sz="2000" b="0" i="0" dirty="0">
                <a:effectLst/>
              </a:rPr>
              <a:t>- Assessment rating that measures how well everyone, regardless of background, can participate fully in society</a:t>
            </a:r>
          </a:p>
          <a:p>
            <a:pPr algn="l">
              <a:buFont typeface="Arial" panose="020B0604020202020204" pitchFamily="34" charset="0"/>
              <a:buChar char="•"/>
            </a:pPr>
            <a:r>
              <a:rPr lang="en-US" sz="2000" b="1" i="0" dirty="0">
                <a:effectLst/>
              </a:rPr>
              <a:t>CPIA - Transparency Accountability and Corruption (</a:t>
            </a:r>
            <a:r>
              <a:rPr lang="en-US" sz="2000" b="1" i="0" dirty="0" err="1">
                <a:effectLst/>
              </a:rPr>
              <a:t>df_tac</a:t>
            </a:r>
            <a:r>
              <a:rPr lang="en-US" sz="2000" b="1" dirty="0">
                <a:effectLst/>
              </a:rPr>
              <a:t>)</a:t>
            </a:r>
            <a:r>
              <a:rPr lang="en-US" sz="2000" dirty="0"/>
              <a:t> </a:t>
            </a:r>
            <a:r>
              <a:rPr lang="en-US" sz="2000" b="0" dirty="0">
                <a:effectLst/>
              </a:rPr>
              <a:t>[Rating 1-6] </a:t>
            </a:r>
            <a:r>
              <a:rPr lang="en-US" sz="2000" b="0" i="0" dirty="0">
                <a:effectLst/>
              </a:rPr>
              <a:t>- Assessment that measures how open governments operate, the mechanisms in place to hold public officials responsible, and the prevalence of corrupt practices in the public sector</a:t>
            </a:r>
          </a:p>
          <a:p>
            <a:pPr algn="l">
              <a:buFont typeface="Arial" panose="020B0604020202020204" pitchFamily="34" charset="0"/>
              <a:buChar char="•"/>
            </a:pPr>
            <a:r>
              <a:rPr lang="en-US" sz="2000" b="1" i="0" dirty="0">
                <a:effectLst/>
              </a:rPr>
              <a:t>CPIA - Public Resource Equity (</a:t>
            </a:r>
            <a:r>
              <a:rPr lang="en-US" sz="2000" b="1" i="0" dirty="0" err="1">
                <a:effectLst/>
              </a:rPr>
              <a:t>df_pre</a:t>
            </a:r>
            <a:r>
              <a:rPr lang="en-US" sz="2000" b="1" dirty="0">
                <a:effectLst/>
              </a:rPr>
              <a:t>)</a:t>
            </a:r>
            <a:r>
              <a:rPr lang="en-US" sz="2000" dirty="0"/>
              <a:t> </a:t>
            </a:r>
            <a:r>
              <a:rPr lang="en-US" sz="2000" b="0" dirty="0">
                <a:effectLst/>
              </a:rPr>
              <a:t>[Rating 1-6] </a:t>
            </a:r>
            <a:r>
              <a:rPr lang="en-US" sz="2000" b="0" i="0" dirty="0">
                <a:effectLst/>
              </a:rPr>
              <a:t>- Assessment that measures how well governments allocates its public resources so that all segments of society benefits</a:t>
            </a:r>
          </a:p>
          <a:p>
            <a:pPr algn="l">
              <a:buFont typeface="Arial" panose="020B0604020202020204" pitchFamily="34" charset="0"/>
              <a:buChar char="•"/>
            </a:pPr>
            <a:r>
              <a:rPr lang="en-US" sz="2000" b="1" i="0" dirty="0">
                <a:effectLst/>
              </a:rPr>
              <a:t>CPIA - Trade (</a:t>
            </a:r>
            <a:r>
              <a:rPr lang="en-US" sz="2000" b="1" i="0" dirty="0" err="1">
                <a:effectLst/>
              </a:rPr>
              <a:t>df_trd</a:t>
            </a:r>
            <a:r>
              <a:rPr lang="en-US" sz="2000" b="1" dirty="0">
                <a:effectLst/>
              </a:rPr>
              <a:t>)</a:t>
            </a:r>
            <a:r>
              <a:rPr lang="en-US" sz="2000" dirty="0"/>
              <a:t> </a:t>
            </a:r>
            <a:r>
              <a:rPr lang="en-US" sz="2000" b="0" dirty="0">
                <a:effectLst/>
              </a:rPr>
              <a:t>[Rating 1-6] </a:t>
            </a:r>
            <a:r>
              <a:rPr lang="en-US" sz="2000" b="0" i="0" dirty="0">
                <a:effectLst/>
              </a:rPr>
              <a:t>- </a:t>
            </a:r>
            <a:r>
              <a:rPr lang="en-US" sz="2000" dirty="0"/>
              <a:t>Assessment rating that measures how supportive a country's trade policies are of integration into the global economy (e.g. Tariff barriers, Customs efficiency, Trade openness).</a:t>
            </a:r>
          </a:p>
          <a:p>
            <a:pPr marL="0" indent="0">
              <a:buNone/>
            </a:pPr>
            <a:endParaRPr lang="en-US" sz="2000" dirty="0"/>
          </a:p>
        </p:txBody>
      </p:sp>
    </p:spTree>
    <p:custDataLst>
      <p:tags r:id="rId1"/>
    </p:custDataLst>
    <p:extLst>
      <p:ext uri="{BB962C8B-B14F-4D97-AF65-F5344CB8AC3E}">
        <p14:creationId xmlns:p14="http://schemas.microsoft.com/office/powerpoint/2010/main" val="192253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6366-C382-4012-B350-6A4088B2BBD0}"/>
              </a:ext>
            </a:extLst>
          </p:cNvPr>
          <p:cNvSpPr>
            <a:spLocks noGrp="1"/>
          </p:cNvSpPr>
          <p:nvPr>
            <p:ph type="title"/>
          </p:nvPr>
        </p:nvSpPr>
        <p:spPr/>
        <p:txBody>
          <a:bodyPr>
            <a:normAutofit/>
          </a:bodyPr>
          <a:lstStyle/>
          <a:p>
            <a:r>
              <a:rPr lang="en-US" dirty="0"/>
              <a:t>Data Collection – Feature </a:t>
            </a:r>
            <a:r>
              <a:rPr lang="en-US" dirty="0" err="1"/>
              <a:t>Dataframes</a:t>
            </a:r>
            <a:r>
              <a:rPr lang="en-US" dirty="0"/>
              <a:t> (Financial)</a:t>
            </a:r>
          </a:p>
        </p:txBody>
      </p:sp>
      <p:sp>
        <p:nvSpPr>
          <p:cNvPr id="3" name="Content Placeholder 2">
            <a:extLst>
              <a:ext uri="{FF2B5EF4-FFF2-40B4-BE49-F238E27FC236}">
                <a16:creationId xmlns:a16="http://schemas.microsoft.com/office/drawing/2014/main" id="{7B81EDF7-1FEF-4995-8A29-85A8204FEDF8}"/>
              </a:ext>
            </a:extLst>
          </p:cNvPr>
          <p:cNvSpPr>
            <a:spLocks noGrp="1"/>
          </p:cNvSpPr>
          <p:nvPr>
            <p:ph idx="1"/>
          </p:nvPr>
        </p:nvSpPr>
        <p:spPr/>
        <p:txBody>
          <a:bodyPr/>
          <a:lstStyle/>
          <a:p>
            <a:pPr marL="0" indent="0" algn="l">
              <a:buNone/>
            </a:pPr>
            <a:r>
              <a:rPr lang="en-US" sz="2000" b="1" u="sng" dirty="0"/>
              <a:t>Trade</a:t>
            </a:r>
          </a:p>
          <a:p>
            <a:pPr algn="l">
              <a:buFont typeface="Arial" panose="020B0604020202020204" pitchFamily="34" charset="0"/>
              <a:buChar char="•"/>
            </a:pPr>
            <a:r>
              <a:rPr lang="en-US" sz="2000" b="1" dirty="0"/>
              <a:t>Commodity Import Value </a:t>
            </a:r>
            <a:r>
              <a:rPr lang="en-US" sz="2000" b="1" i="0" dirty="0">
                <a:effectLst/>
              </a:rPr>
              <a:t>(</a:t>
            </a:r>
            <a:r>
              <a:rPr lang="en-US" sz="2000" b="1" i="0" dirty="0" err="1">
                <a:effectLst/>
              </a:rPr>
              <a:t>df_trdc</a:t>
            </a:r>
            <a:r>
              <a:rPr lang="en-US" sz="2000" b="1" dirty="0">
                <a:effectLst/>
              </a:rPr>
              <a:t>)</a:t>
            </a:r>
            <a:r>
              <a:rPr lang="en-US" sz="2000" dirty="0"/>
              <a:t> </a:t>
            </a:r>
            <a:r>
              <a:rPr lang="en-US" sz="2000" b="0" dirty="0">
                <a:effectLst/>
              </a:rPr>
              <a:t>[$US/Capita] </a:t>
            </a:r>
            <a:r>
              <a:rPr lang="en-US" sz="2000" b="0" i="0" dirty="0">
                <a:effectLst/>
              </a:rPr>
              <a:t>- Value of goods imported into a country divided by the population of that country</a:t>
            </a:r>
          </a:p>
          <a:p>
            <a:pPr algn="l">
              <a:buFont typeface="Arial" panose="020B0604020202020204" pitchFamily="34" charset="0"/>
              <a:buChar char="•"/>
            </a:pPr>
            <a:r>
              <a:rPr lang="en-US" sz="2000" b="1" i="0" dirty="0">
                <a:effectLst/>
              </a:rPr>
              <a:t>Commodity Export Value (</a:t>
            </a:r>
            <a:r>
              <a:rPr lang="en-US" sz="2000" b="1" i="0" dirty="0" err="1">
                <a:effectLst/>
              </a:rPr>
              <a:t>df_trdc</a:t>
            </a:r>
            <a:r>
              <a:rPr lang="en-US" sz="2000" b="1" dirty="0">
                <a:effectLst/>
              </a:rPr>
              <a:t>)</a:t>
            </a:r>
            <a:r>
              <a:rPr lang="en-US" sz="2000" dirty="0"/>
              <a:t> </a:t>
            </a:r>
            <a:r>
              <a:rPr lang="en-US" sz="2000" b="0" dirty="0">
                <a:effectLst/>
              </a:rPr>
              <a:t>[$US/Capita] </a:t>
            </a:r>
            <a:r>
              <a:rPr lang="en-US" sz="2000" b="0" i="0" dirty="0">
                <a:effectLst/>
              </a:rPr>
              <a:t>- Value of goods exported out of a country divided by the population of that country</a:t>
            </a:r>
          </a:p>
          <a:p>
            <a:pPr marL="0" indent="0" algn="l">
              <a:buNone/>
            </a:pPr>
            <a:r>
              <a:rPr lang="en-US" sz="2000" b="1" u="sng" dirty="0"/>
              <a:t>Income</a:t>
            </a:r>
            <a:endParaRPr lang="en-US" sz="2000" b="1" i="0" u="sng" dirty="0">
              <a:effectLst/>
            </a:endParaRPr>
          </a:p>
          <a:p>
            <a:pPr algn="l">
              <a:buFont typeface="Arial" panose="020B0604020202020204" pitchFamily="34" charset="0"/>
              <a:buChar char="•"/>
            </a:pPr>
            <a:r>
              <a:rPr lang="en-US" sz="2000" b="1" dirty="0"/>
              <a:t>Income distribution to 2</a:t>
            </a:r>
            <a:r>
              <a:rPr lang="en-US" sz="2000" b="1" baseline="30000" dirty="0"/>
              <a:t>nd</a:t>
            </a:r>
            <a:r>
              <a:rPr lang="en-US" sz="2000" b="1" dirty="0"/>
              <a:t> Quintile </a:t>
            </a:r>
            <a:r>
              <a:rPr lang="en-US" sz="2000" b="1" i="0" dirty="0">
                <a:effectLst/>
              </a:rPr>
              <a:t>(df_inc2q</a:t>
            </a:r>
            <a:r>
              <a:rPr lang="en-US" sz="2000" b="1" dirty="0">
                <a:effectLst/>
              </a:rPr>
              <a:t>)</a:t>
            </a:r>
            <a:r>
              <a:rPr lang="en-US" sz="2000" dirty="0"/>
              <a:t> </a:t>
            </a:r>
            <a:r>
              <a:rPr lang="en-US" sz="2000" b="0" dirty="0">
                <a:effectLst/>
              </a:rPr>
              <a:t>[%Income] </a:t>
            </a:r>
            <a:r>
              <a:rPr lang="en-US" sz="2000" b="0" i="0" dirty="0">
                <a:effectLst/>
              </a:rPr>
              <a:t>- Percentage of a country’s total income that is earned by the second lowest earning quintile (20% segment) of the population</a:t>
            </a:r>
          </a:p>
          <a:p>
            <a:r>
              <a:rPr lang="en-US" sz="2000" b="1" dirty="0"/>
              <a:t>Income distribution to 3</a:t>
            </a:r>
            <a:r>
              <a:rPr lang="en-US" sz="2000" b="1" baseline="30000" dirty="0"/>
              <a:t>rd</a:t>
            </a:r>
            <a:r>
              <a:rPr lang="en-US" sz="2000" b="1" dirty="0"/>
              <a:t> Quintile </a:t>
            </a:r>
            <a:r>
              <a:rPr lang="en-US" sz="2000" b="1" i="0" dirty="0">
                <a:effectLst/>
              </a:rPr>
              <a:t>(df_inc3q</a:t>
            </a:r>
            <a:r>
              <a:rPr lang="en-US" sz="2000" b="1" dirty="0">
                <a:effectLst/>
              </a:rPr>
              <a:t>)</a:t>
            </a:r>
            <a:r>
              <a:rPr lang="en-US" sz="2000" dirty="0"/>
              <a:t> </a:t>
            </a:r>
            <a:r>
              <a:rPr lang="en-US" sz="2000" b="0" dirty="0">
                <a:effectLst/>
              </a:rPr>
              <a:t>[%Income] </a:t>
            </a:r>
            <a:r>
              <a:rPr lang="en-US" sz="2000" b="0" i="0" dirty="0">
                <a:effectLst/>
              </a:rPr>
              <a:t>- Percentage of a country’s total income that is earned by the third lowest earning quintile (20% segment) of the population</a:t>
            </a:r>
          </a:p>
          <a:p>
            <a:r>
              <a:rPr lang="en-US" sz="2000" b="1" dirty="0"/>
              <a:t>Income distribution to 4</a:t>
            </a:r>
            <a:r>
              <a:rPr lang="en-US" sz="2000" b="1" baseline="30000" dirty="0"/>
              <a:t>th</a:t>
            </a:r>
            <a:r>
              <a:rPr lang="en-US" sz="2000" b="1" dirty="0"/>
              <a:t> Quintile </a:t>
            </a:r>
            <a:r>
              <a:rPr lang="en-US" sz="2000" b="1" i="0" dirty="0">
                <a:effectLst/>
              </a:rPr>
              <a:t>(df_inc4q</a:t>
            </a:r>
            <a:r>
              <a:rPr lang="en-US" sz="2000" b="1" dirty="0">
                <a:effectLst/>
              </a:rPr>
              <a:t>)</a:t>
            </a:r>
            <a:r>
              <a:rPr lang="en-US" sz="2000" dirty="0"/>
              <a:t> </a:t>
            </a:r>
            <a:r>
              <a:rPr lang="en-US" sz="2000" b="0" dirty="0">
                <a:effectLst/>
              </a:rPr>
              <a:t>[%Income] </a:t>
            </a:r>
            <a:r>
              <a:rPr lang="en-US" sz="2000" b="0" i="0" dirty="0">
                <a:effectLst/>
              </a:rPr>
              <a:t>- Percentage of a country’s total income that is earned by the fourth lowest (or 2</a:t>
            </a:r>
            <a:r>
              <a:rPr lang="en-US" sz="2000" b="0" i="0" baseline="30000" dirty="0">
                <a:effectLst/>
              </a:rPr>
              <a:t>nd</a:t>
            </a:r>
            <a:r>
              <a:rPr lang="en-US" sz="2000" b="0" i="0" dirty="0">
                <a:effectLst/>
              </a:rPr>
              <a:t> highest) earning quintile (20% segment) of the population</a:t>
            </a:r>
          </a:p>
          <a:p>
            <a:r>
              <a:rPr lang="en-US" sz="2000" b="1" dirty="0"/>
              <a:t>Income distribution to 5</a:t>
            </a:r>
            <a:r>
              <a:rPr lang="en-US" sz="2000" b="1" baseline="30000" dirty="0"/>
              <a:t>th</a:t>
            </a:r>
            <a:r>
              <a:rPr lang="en-US" sz="2000" b="1" dirty="0"/>
              <a:t> Quintile </a:t>
            </a:r>
            <a:r>
              <a:rPr lang="en-US" sz="2000" b="1" i="0" dirty="0">
                <a:effectLst/>
              </a:rPr>
              <a:t>(df_inc5q</a:t>
            </a:r>
            <a:r>
              <a:rPr lang="en-US" sz="2000" b="1" dirty="0">
                <a:effectLst/>
              </a:rPr>
              <a:t>)</a:t>
            </a:r>
            <a:r>
              <a:rPr lang="en-US" sz="2000" dirty="0"/>
              <a:t> </a:t>
            </a:r>
            <a:r>
              <a:rPr lang="en-US" sz="2000" b="0" dirty="0">
                <a:effectLst/>
              </a:rPr>
              <a:t>[%Income] </a:t>
            </a:r>
            <a:r>
              <a:rPr lang="en-US" sz="2000" b="0" i="0" dirty="0">
                <a:effectLst/>
              </a:rPr>
              <a:t>- Percentage of a country’s total income that is earned by the highest earning quintile (20% segment) of the population</a:t>
            </a:r>
          </a:p>
          <a:p>
            <a:r>
              <a:rPr lang="en-US" sz="2000" b="1" dirty="0"/>
              <a:t>Income distribution to Top 10% </a:t>
            </a:r>
            <a:r>
              <a:rPr lang="en-US" sz="2000" b="1" i="0" dirty="0">
                <a:effectLst/>
              </a:rPr>
              <a:t>(df_inc4q</a:t>
            </a:r>
            <a:r>
              <a:rPr lang="en-US" sz="2000" b="1" dirty="0">
                <a:effectLst/>
              </a:rPr>
              <a:t>)</a:t>
            </a:r>
            <a:r>
              <a:rPr lang="en-US" sz="2000" dirty="0"/>
              <a:t> </a:t>
            </a:r>
            <a:r>
              <a:rPr lang="en-US" sz="2000" b="0" dirty="0">
                <a:effectLst/>
              </a:rPr>
              <a:t>[%Income] </a:t>
            </a:r>
            <a:r>
              <a:rPr lang="en-US" sz="2000" b="0" i="0" dirty="0">
                <a:effectLst/>
              </a:rPr>
              <a:t>- Percentage of a country’s total income that is earned by the top 10% of the population</a:t>
            </a:r>
          </a:p>
          <a:p>
            <a:endParaRPr lang="en-US" sz="2000" b="0" i="0" dirty="0">
              <a:effectLst/>
            </a:endParaRPr>
          </a:p>
          <a:p>
            <a:endParaRPr lang="en-US" sz="2000" b="0" i="0" dirty="0">
              <a:effectLst/>
            </a:endParaRPr>
          </a:p>
          <a:p>
            <a:pPr algn="l">
              <a:buFont typeface="Arial" panose="020B0604020202020204" pitchFamily="34" charset="0"/>
              <a:buChar char="•"/>
            </a:pPr>
            <a:endParaRPr lang="en-US" sz="2000" b="0" i="0" dirty="0">
              <a:effectLst/>
            </a:endParaRPr>
          </a:p>
        </p:txBody>
      </p:sp>
    </p:spTree>
    <p:custDataLst>
      <p:tags r:id="rId1"/>
    </p:custDataLst>
    <p:extLst>
      <p:ext uri="{BB962C8B-B14F-4D97-AF65-F5344CB8AC3E}">
        <p14:creationId xmlns:p14="http://schemas.microsoft.com/office/powerpoint/2010/main" val="305384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6366-C382-4012-B350-6A4088B2BBD0}"/>
              </a:ext>
            </a:extLst>
          </p:cNvPr>
          <p:cNvSpPr>
            <a:spLocks noGrp="1"/>
          </p:cNvSpPr>
          <p:nvPr>
            <p:ph type="title"/>
          </p:nvPr>
        </p:nvSpPr>
        <p:spPr/>
        <p:txBody>
          <a:bodyPr/>
          <a:lstStyle/>
          <a:p>
            <a:r>
              <a:rPr lang="en-US" dirty="0"/>
              <a:t>Data Collection – Feature </a:t>
            </a:r>
            <a:r>
              <a:rPr lang="en-US" dirty="0" err="1"/>
              <a:t>Dataframes</a:t>
            </a:r>
            <a:r>
              <a:rPr lang="en-US" dirty="0"/>
              <a:t> (Other)</a:t>
            </a:r>
          </a:p>
        </p:txBody>
      </p:sp>
      <p:sp>
        <p:nvSpPr>
          <p:cNvPr id="3" name="Content Placeholder 2">
            <a:extLst>
              <a:ext uri="{FF2B5EF4-FFF2-40B4-BE49-F238E27FC236}">
                <a16:creationId xmlns:a16="http://schemas.microsoft.com/office/drawing/2014/main" id="{7B81EDF7-1FEF-4995-8A29-85A8204FEDF8}"/>
              </a:ext>
            </a:extLst>
          </p:cNvPr>
          <p:cNvSpPr>
            <a:spLocks noGrp="1"/>
          </p:cNvSpPr>
          <p:nvPr>
            <p:ph idx="1"/>
          </p:nvPr>
        </p:nvSpPr>
        <p:spPr/>
        <p:txBody>
          <a:bodyPr/>
          <a:lstStyle/>
          <a:p>
            <a:r>
              <a:rPr lang="en-US" sz="2400" b="1" dirty="0"/>
              <a:t>Healthcare expenditures (</a:t>
            </a:r>
            <a:r>
              <a:rPr lang="en-US" sz="2400" b="1" dirty="0" err="1"/>
              <a:t>df_health</a:t>
            </a:r>
            <a:r>
              <a:rPr lang="en-US" sz="2400" b="1" dirty="0"/>
              <a:t>) </a:t>
            </a:r>
            <a:r>
              <a:rPr lang="en-US" sz="2400" dirty="0"/>
              <a:t>[$US/Capita] – The value of a country’s total expenditures on healthcare related goods and services  divided by that country’s population</a:t>
            </a:r>
          </a:p>
          <a:p>
            <a:r>
              <a:rPr lang="en-US" sz="2400" b="1" dirty="0"/>
              <a:t>Education expenditures (</a:t>
            </a:r>
            <a:r>
              <a:rPr lang="en-US" sz="2400" b="1" dirty="0" err="1"/>
              <a:t>df_edu</a:t>
            </a:r>
            <a:r>
              <a:rPr lang="en-US" sz="2400" b="1" dirty="0"/>
              <a:t>) </a:t>
            </a:r>
            <a:r>
              <a:rPr lang="en-US" sz="2400" dirty="0"/>
              <a:t>[$US/Capita] – The value of a country’s total expenditures on educational goods and services  divided by that country’s population</a:t>
            </a:r>
          </a:p>
          <a:p>
            <a:r>
              <a:rPr lang="en-US" sz="2400" b="1" dirty="0"/>
              <a:t>Gross College Enrollment (</a:t>
            </a:r>
            <a:r>
              <a:rPr lang="en-US" sz="2400" b="1" dirty="0" err="1"/>
              <a:t>df_college</a:t>
            </a:r>
            <a:r>
              <a:rPr lang="en-US" sz="2400" b="1" dirty="0"/>
              <a:t>) </a:t>
            </a:r>
            <a:r>
              <a:rPr lang="en-US" sz="2400" dirty="0"/>
              <a:t>[%Population] - The number of a country’s population enrolled in secondary education divided by </a:t>
            </a:r>
            <a:r>
              <a:rPr lang="en-US" sz="2400" u="sng" dirty="0"/>
              <a:t>number of college aged citizens</a:t>
            </a:r>
            <a:r>
              <a:rPr lang="en-US" sz="2400" dirty="0"/>
              <a:t> of that country</a:t>
            </a:r>
          </a:p>
          <a:p>
            <a:r>
              <a:rPr lang="en-US" sz="2400" b="1" dirty="0"/>
              <a:t>Ease of Doing Business (</a:t>
            </a:r>
            <a:r>
              <a:rPr lang="en-US" sz="2400" b="1" dirty="0" err="1"/>
              <a:t>df_edb</a:t>
            </a:r>
            <a:r>
              <a:rPr lang="en-US" sz="2400" b="1" dirty="0"/>
              <a:t>) </a:t>
            </a:r>
            <a:r>
              <a:rPr lang="en-US" sz="2400" dirty="0"/>
              <a:t>[Rating 0 -100] – Measures how a country’s policy’s and practices support the ability to start, operate, and close a business</a:t>
            </a:r>
          </a:p>
          <a:p>
            <a:r>
              <a:rPr lang="en-US" sz="2400" b="1" dirty="0"/>
              <a:t>Population (</a:t>
            </a:r>
            <a:r>
              <a:rPr lang="en-US" sz="2400" b="1" dirty="0" err="1"/>
              <a:t>df_pop</a:t>
            </a:r>
            <a:r>
              <a:rPr lang="en-US" sz="2400" b="1" dirty="0"/>
              <a:t>) [Count] </a:t>
            </a:r>
            <a:r>
              <a:rPr lang="en-US" sz="2400" dirty="0"/>
              <a:t>– The number of citizens in a country. This data will be used to convert other variable’s absolute values to per capita values</a:t>
            </a:r>
          </a:p>
        </p:txBody>
      </p:sp>
    </p:spTree>
    <p:custDataLst>
      <p:tags r:id="rId1"/>
    </p:custDataLst>
    <p:extLst>
      <p:ext uri="{BB962C8B-B14F-4D97-AF65-F5344CB8AC3E}">
        <p14:creationId xmlns:p14="http://schemas.microsoft.com/office/powerpoint/2010/main" val="126218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A3EF2-E3DF-4AAD-A4FF-93540C6C1D47}"/>
              </a:ext>
            </a:extLst>
          </p:cNvPr>
          <p:cNvSpPr>
            <a:spLocks noGrp="1"/>
          </p:cNvSpPr>
          <p:nvPr>
            <p:ph type="title"/>
          </p:nvPr>
        </p:nvSpPr>
        <p:spPr/>
        <p:txBody>
          <a:bodyPr/>
          <a:lstStyle/>
          <a:p>
            <a:r>
              <a:rPr lang="en-US" dirty="0"/>
              <a:t>Data Wrangling</a:t>
            </a:r>
          </a:p>
        </p:txBody>
      </p:sp>
    </p:spTree>
    <p:extLst>
      <p:ext uri="{BB962C8B-B14F-4D97-AF65-F5344CB8AC3E}">
        <p14:creationId xmlns:p14="http://schemas.microsoft.com/office/powerpoint/2010/main" val="268157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D2F2-8F9C-4A27-8E56-6FC796E53AD0}"/>
              </a:ext>
            </a:extLst>
          </p:cNvPr>
          <p:cNvSpPr>
            <a:spLocks noGrp="1"/>
          </p:cNvSpPr>
          <p:nvPr>
            <p:ph type="title"/>
          </p:nvPr>
        </p:nvSpPr>
        <p:spPr/>
        <p:txBody>
          <a:bodyPr/>
          <a:lstStyle/>
          <a:p>
            <a:r>
              <a:rPr lang="en-US" dirty="0"/>
              <a:t>Data Wrangling – Overview</a:t>
            </a:r>
          </a:p>
        </p:txBody>
      </p:sp>
      <p:sp>
        <p:nvSpPr>
          <p:cNvPr id="6" name="Arrow: Right 5">
            <a:extLst>
              <a:ext uri="{FF2B5EF4-FFF2-40B4-BE49-F238E27FC236}">
                <a16:creationId xmlns:a16="http://schemas.microsoft.com/office/drawing/2014/main" id="{3D4CA8B7-8D76-4F21-8BCA-5BEB2AE8118C}"/>
              </a:ext>
            </a:extLst>
          </p:cNvPr>
          <p:cNvSpPr/>
          <p:nvPr/>
        </p:nvSpPr>
        <p:spPr>
          <a:xfrm>
            <a:off x="1626869" y="1330325"/>
            <a:ext cx="8938260" cy="5210175"/>
          </a:xfrm>
          <a:prstGeom prst="rightArrow">
            <a:avLst/>
          </a:prstGeom>
          <a:solidFill>
            <a:schemeClr val="accent4">
              <a:lumMod val="20000"/>
              <a:lumOff val="8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A316E2F4-DC26-437A-A042-F1DF8A365190}"/>
              </a:ext>
            </a:extLst>
          </p:cNvPr>
          <p:cNvSpPr/>
          <p:nvPr/>
        </p:nvSpPr>
        <p:spPr>
          <a:xfrm>
            <a:off x="838592" y="2893377"/>
            <a:ext cx="1914627" cy="2084070"/>
          </a:xfrm>
          <a:custGeom>
            <a:avLst/>
            <a:gdLst>
              <a:gd name="connsiteX0" fmla="*/ 0 w 1914627"/>
              <a:gd name="connsiteY0" fmla="*/ 319111 h 2084070"/>
              <a:gd name="connsiteX1" fmla="*/ 319111 w 1914627"/>
              <a:gd name="connsiteY1" fmla="*/ 0 h 2084070"/>
              <a:gd name="connsiteX2" fmla="*/ 1595516 w 1914627"/>
              <a:gd name="connsiteY2" fmla="*/ 0 h 2084070"/>
              <a:gd name="connsiteX3" fmla="*/ 1914627 w 1914627"/>
              <a:gd name="connsiteY3" fmla="*/ 319111 h 2084070"/>
              <a:gd name="connsiteX4" fmla="*/ 1914627 w 1914627"/>
              <a:gd name="connsiteY4" fmla="*/ 1764959 h 2084070"/>
              <a:gd name="connsiteX5" fmla="*/ 1595516 w 1914627"/>
              <a:gd name="connsiteY5" fmla="*/ 2084070 h 2084070"/>
              <a:gd name="connsiteX6" fmla="*/ 319111 w 1914627"/>
              <a:gd name="connsiteY6" fmla="*/ 2084070 h 2084070"/>
              <a:gd name="connsiteX7" fmla="*/ 0 w 1914627"/>
              <a:gd name="connsiteY7" fmla="*/ 1764959 h 2084070"/>
              <a:gd name="connsiteX8" fmla="*/ 0 w 1914627"/>
              <a:gd name="connsiteY8" fmla="*/ 319111 h 208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627" h="2084070">
                <a:moveTo>
                  <a:pt x="0" y="319111"/>
                </a:moveTo>
                <a:cubicBezTo>
                  <a:pt x="0" y="142871"/>
                  <a:pt x="142871" y="0"/>
                  <a:pt x="319111" y="0"/>
                </a:cubicBezTo>
                <a:lnTo>
                  <a:pt x="1595516" y="0"/>
                </a:lnTo>
                <a:cubicBezTo>
                  <a:pt x="1771756" y="0"/>
                  <a:pt x="1914627" y="142871"/>
                  <a:pt x="1914627" y="319111"/>
                </a:cubicBezTo>
                <a:lnTo>
                  <a:pt x="1914627" y="1764959"/>
                </a:lnTo>
                <a:cubicBezTo>
                  <a:pt x="1914627" y="1941199"/>
                  <a:pt x="1771756" y="2084070"/>
                  <a:pt x="1595516" y="2084070"/>
                </a:cubicBezTo>
                <a:lnTo>
                  <a:pt x="319111" y="2084070"/>
                </a:lnTo>
                <a:cubicBezTo>
                  <a:pt x="142871" y="2084070"/>
                  <a:pt x="0" y="1941199"/>
                  <a:pt x="0" y="1764959"/>
                </a:cubicBezTo>
                <a:lnTo>
                  <a:pt x="0" y="319111"/>
                </a:lnTo>
                <a:close/>
              </a:path>
            </a:pathLst>
          </a:custGeom>
          <a:solidFill>
            <a:srgbClr val="FFC000">
              <a:lumMod val="50000"/>
            </a:srgbClr>
          </a:solidFill>
          <a:ln w="12700" cap="flat" cmpd="sng" algn="ctr">
            <a:solidFill>
              <a:prstClr val="white">
                <a:hueOff val="0"/>
                <a:satOff val="0"/>
                <a:lumOff val="0"/>
                <a:alphaOff val="0"/>
              </a:prst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88714" tIns="188714" rIns="188714" bIns="188714" numCol="1" spcCol="1270" anchor="ctr" anchorCtr="0">
            <a:noAutofit/>
          </a:bodyPr>
          <a:lstStyle/>
          <a:p>
            <a:pPr marL="0" lvl="0" indent="0" algn="l" defTabSz="1111250">
              <a:lnSpc>
                <a:spcPct val="90000"/>
              </a:lnSpc>
              <a:spcBef>
                <a:spcPct val="0"/>
              </a:spcBef>
              <a:spcAft>
                <a:spcPct val="35000"/>
              </a:spcAft>
              <a:buNone/>
            </a:pPr>
            <a:endParaRPr lang="en-US" sz="2500" kern="1200" dirty="0">
              <a:latin typeface="Arial Narrow" panose="020B0606020202030204" pitchFamily="34" charset="0"/>
            </a:endParaRPr>
          </a:p>
          <a:p>
            <a:pPr marL="0" lvl="0" indent="0" algn="ctr" defTabSz="1111250">
              <a:lnSpc>
                <a:spcPct val="90000"/>
              </a:lnSpc>
              <a:spcBef>
                <a:spcPct val="0"/>
              </a:spcBef>
              <a:spcAft>
                <a:spcPct val="35000"/>
              </a:spcAft>
              <a:buNone/>
            </a:pPr>
            <a:r>
              <a:rPr lang="en-US" sz="2500" kern="1200" dirty="0">
                <a:latin typeface="Arial Narrow" panose="020B0606020202030204" pitchFamily="34" charset="0"/>
              </a:rPr>
              <a:t>Clean</a:t>
            </a:r>
          </a:p>
          <a:p>
            <a:pPr marL="228600" lvl="1" indent="-228600" algn="l" defTabSz="889000">
              <a:lnSpc>
                <a:spcPct val="90000"/>
              </a:lnSpc>
              <a:spcBef>
                <a:spcPct val="0"/>
              </a:spcBef>
              <a:spcAft>
                <a:spcPct val="15000"/>
              </a:spcAft>
              <a:buNone/>
            </a:pPr>
            <a:endParaRPr lang="en-US" sz="2000" kern="1200" dirty="0">
              <a:latin typeface="Arial Narrow" panose="020B0606020202030204" pitchFamily="34" charset="0"/>
            </a:endParaRPr>
          </a:p>
        </p:txBody>
      </p:sp>
      <p:sp>
        <p:nvSpPr>
          <p:cNvPr id="8" name="Freeform: Shape 7">
            <a:extLst>
              <a:ext uri="{FF2B5EF4-FFF2-40B4-BE49-F238E27FC236}">
                <a16:creationId xmlns:a16="http://schemas.microsoft.com/office/drawing/2014/main" id="{F3770871-B512-451B-8D99-D6D80CB1C0A0}"/>
              </a:ext>
            </a:extLst>
          </p:cNvPr>
          <p:cNvSpPr/>
          <p:nvPr/>
        </p:nvSpPr>
        <p:spPr>
          <a:xfrm>
            <a:off x="2942638" y="2893377"/>
            <a:ext cx="1914627" cy="2084070"/>
          </a:xfrm>
          <a:custGeom>
            <a:avLst/>
            <a:gdLst>
              <a:gd name="connsiteX0" fmla="*/ 0 w 1914627"/>
              <a:gd name="connsiteY0" fmla="*/ 319111 h 2084070"/>
              <a:gd name="connsiteX1" fmla="*/ 319111 w 1914627"/>
              <a:gd name="connsiteY1" fmla="*/ 0 h 2084070"/>
              <a:gd name="connsiteX2" fmla="*/ 1595516 w 1914627"/>
              <a:gd name="connsiteY2" fmla="*/ 0 h 2084070"/>
              <a:gd name="connsiteX3" fmla="*/ 1914627 w 1914627"/>
              <a:gd name="connsiteY3" fmla="*/ 319111 h 2084070"/>
              <a:gd name="connsiteX4" fmla="*/ 1914627 w 1914627"/>
              <a:gd name="connsiteY4" fmla="*/ 1764959 h 2084070"/>
              <a:gd name="connsiteX5" fmla="*/ 1595516 w 1914627"/>
              <a:gd name="connsiteY5" fmla="*/ 2084070 h 2084070"/>
              <a:gd name="connsiteX6" fmla="*/ 319111 w 1914627"/>
              <a:gd name="connsiteY6" fmla="*/ 2084070 h 2084070"/>
              <a:gd name="connsiteX7" fmla="*/ 0 w 1914627"/>
              <a:gd name="connsiteY7" fmla="*/ 1764959 h 2084070"/>
              <a:gd name="connsiteX8" fmla="*/ 0 w 1914627"/>
              <a:gd name="connsiteY8" fmla="*/ 319111 h 208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627" h="2084070">
                <a:moveTo>
                  <a:pt x="0" y="319111"/>
                </a:moveTo>
                <a:cubicBezTo>
                  <a:pt x="0" y="142871"/>
                  <a:pt x="142871" y="0"/>
                  <a:pt x="319111" y="0"/>
                </a:cubicBezTo>
                <a:lnTo>
                  <a:pt x="1595516" y="0"/>
                </a:lnTo>
                <a:cubicBezTo>
                  <a:pt x="1771756" y="0"/>
                  <a:pt x="1914627" y="142871"/>
                  <a:pt x="1914627" y="319111"/>
                </a:cubicBezTo>
                <a:lnTo>
                  <a:pt x="1914627" y="1764959"/>
                </a:lnTo>
                <a:cubicBezTo>
                  <a:pt x="1914627" y="1941199"/>
                  <a:pt x="1771756" y="2084070"/>
                  <a:pt x="1595516" y="2084070"/>
                </a:cubicBezTo>
                <a:lnTo>
                  <a:pt x="319111" y="2084070"/>
                </a:lnTo>
                <a:cubicBezTo>
                  <a:pt x="142871" y="2084070"/>
                  <a:pt x="0" y="1941199"/>
                  <a:pt x="0" y="1764959"/>
                </a:cubicBezTo>
                <a:lnTo>
                  <a:pt x="0" y="319111"/>
                </a:lnTo>
                <a:close/>
              </a:path>
            </a:pathLst>
          </a:custGeom>
          <a:solidFill>
            <a:schemeClr val="accent4">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0144" tIns="200144" rIns="200144" bIns="200144"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rial Narrow" panose="020B0606020202030204" pitchFamily="34" charset="0"/>
              </a:rPr>
              <a:t>Merge</a:t>
            </a:r>
          </a:p>
        </p:txBody>
      </p:sp>
      <p:sp>
        <p:nvSpPr>
          <p:cNvPr id="9" name="Freeform: Shape 8">
            <a:extLst>
              <a:ext uri="{FF2B5EF4-FFF2-40B4-BE49-F238E27FC236}">
                <a16:creationId xmlns:a16="http://schemas.microsoft.com/office/drawing/2014/main" id="{88C82F35-31EF-424D-9208-94BE3C9D3713}"/>
              </a:ext>
            </a:extLst>
          </p:cNvPr>
          <p:cNvSpPr/>
          <p:nvPr/>
        </p:nvSpPr>
        <p:spPr>
          <a:xfrm>
            <a:off x="5138686" y="2893377"/>
            <a:ext cx="1914627" cy="2084070"/>
          </a:xfrm>
          <a:custGeom>
            <a:avLst/>
            <a:gdLst>
              <a:gd name="connsiteX0" fmla="*/ 0 w 1914627"/>
              <a:gd name="connsiteY0" fmla="*/ 319111 h 2084070"/>
              <a:gd name="connsiteX1" fmla="*/ 319111 w 1914627"/>
              <a:gd name="connsiteY1" fmla="*/ 0 h 2084070"/>
              <a:gd name="connsiteX2" fmla="*/ 1595516 w 1914627"/>
              <a:gd name="connsiteY2" fmla="*/ 0 h 2084070"/>
              <a:gd name="connsiteX3" fmla="*/ 1914627 w 1914627"/>
              <a:gd name="connsiteY3" fmla="*/ 319111 h 2084070"/>
              <a:gd name="connsiteX4" fmla="*/ 1914627 w 1914627"/>
              <a:gd name="connsiteY4" fmla="*/ 1764959 h 2084070"/>
              <a:gd name="connsiteX5" fmla="*/ 1595516 w 1914627"/>
              <a:gd name="connsiteY5" fmla="*/ 2084070 h 2084070"/>
              <a:gd name="connsiteX6" fmla="*/ 319111 w 1914627"/>
              <a:gd name="connsiteY6" fmla="*/ 2084070 h 2084070"/>
              <a:gd name="connsiteX7" fmla="*/ 0 w 1914627"/>
              <a:gd name="connsiteY7" fmla="*/ 1764959 h 2084070"/>
              <a:gd name="connsiteX8" fmla="*/ 0 w 1914627"/>
              <a:gd name="connsiteY8" fmla="*/ 319111 h 208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627" h="2084070">
                <a:moveTo>
                  <a:pt x="0" y="319111"/>
                </a:moveTo>
                <a:cubicBezTo>
                  <a:pt x="0" y="142871"/>
                  <a:pt x="142871" y="0"/>
                  <a:pt x="319111" y="0"/>
                </a:cubicBezTo>
                <a:lnTo>
                  <a:pt x="1595516" y="0"/>
                </a:lnTo>
                <a:cubicBezTo>
                  <a:pt x="1771756" y="0"/>
                  <a:pt x="1914627" y="142871"/>
                  <a:pt x="1914627" y="319111"/>
                </a:cubicBezTo>
                <a:lnTo>
                  <a:pt x="1914627" y="1764959"/>
                </a:lnTo>
                <a:cubicBezTo>
                  <a:pt x="1914627" y="1941199"/>
                  <a:pt x="1771756" y="2084070"/>
                  <a:pt x="1595516" y="2084070"/>
                </a:cubicBezTo>
                <a:lnTo>
                  <a:pt x="319111" y="2084070"/>
                </a:lnTo>
                <a:cubicBezTo>
                  <a:pt x="142871" y="2084070"/>
                  <a:pt x="0" y="1941199"/>
                  <a:pt x="0" y="1764959"/>
                </a:cubicBezTo>
                <a:lnTo>
                  <a:pt x="0" y="319111"/>
                </a:lnTo>
                <a:close/>
              </a:path>
            </a:pathLst>
          </a:custGeom>
          <a:solidFill>
            <a:schemeClr val="accent4">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0144" tIns="200144" rIns="200144" bIns="200144"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rial Narrow" panose="020B0606020202030204" pitchFamily="34" charset="0"/>
              </a:rPr>
              <a:t>Reduce</a:t>
            </a:r>
          </a:p>
        </p:txBody>
      </p:sp>
      <p:sp>
        <p:nvSpPr>
          <p:cNvPr id="10" name="Freeform: Shape 9">
            <a:extLst>
              <a:ext uri="{FF2B5EF4-FFF2-40B4-BE49-F238E27FC236}">
                <a16:creationId xmlns:a16="http://schemas.microsoft.com/office/drawing/2014/main" id="{509EBB03-DBC4-4BAF-8039-DAABF7224DC9}"/>
              </a:ext>
            </a:extLst>
          </p:cNvPr>
          <p:cNvSpPr/>
          <p:nvPr/>
        </p:nvSpPr>
        <p:spPr>
          <a:xfrm>
            <a:off x="7288733" y="2893377"/>
            <a:ext cx="1914627" cy="2084070"/>
          </a:xfrm>
          <a:custGeom>
            <a:avLst/>
            <a:gdLst>
              <a:gd name="connsiteX0" fmla="*/ 0 w 1914627"/>
              <a:gd name="connsiteY0" fmla="*/ 319111 h 2084070"/>
              <a:gd name="connsiteX1" fmla="*/ 319111 w 1914627"/>
              <a:gd name="connsiteY1" fmla="*/ 0 h 2084070"/>
              <a:gd name="connsiteX2" fmla="*/ 1595516 w 1914627"/>
              <a:gd name="connsiteY2" fmla="*/ 0 h 2084070"/>
              <a:gd name="connsiteX3" fmla="*/ 1914627 w 1914627"/>
              <a:gd name="connsiteY3" fmla="*/ 319111 h 2084070"/>
              <a:gd name="connsiteX4" fmla="*/ 1914627 w 1914627"/>
              <a:gd name="connsiteY4" fmla="*/ 1764959 h 2084070"/>
              <a:gd name="connsiteX5" fmla="*/ 1595516 w 1914627"/>
              <a:gd name="connsiteY5" fmla="*/ 2084070 h 2084070"/>
              <a:gd name="connsiteX6" fmla="*/ 319111 w 1914627"/>
              <a:gd name="connsiteY6" fmla="*/ 2084070 h 2084070"/>
              <a:gd name="connsiteX7" fmla="*/ 0 w 1914627"/>
              <a:gd name="connsiteY7" fmla="*/ 1764959 h 2084070"/>
              <a:gd name="connsiteX8" fmla="*/ 0 w 1914627"/>
              <a:gd name="connsiteY8" fmla="*/ 319111 h 208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627" h="2084070">
                <a:moveTo>
                  <a:pt x="0" y="319111"/>
                </a:moveTo>
                <a:cubicBezTo>
                  <a:pt x="0" y="142871"/>
                  <a:pt x="142871" y="0"/>
                  <a:pt x="319111" y="0"/>
                </a:cubicBezTo>
                <a:lnTo>
                  <a:pt x="1595516" y="0"/>
                </a:lnTo>
                <a:cubicBezTo>
                  <a:pt x="1771756" y="0"/>
                  <a:pt x="1914627" y="142871"/>
                  <a:pt x="1914627" y="319111"/>
                </a:cubicBezTo>
                <a:lnTo>
                  <a:pt x="1914627" y="1764959"/>
                </a:lnTo>
                <a:cubicBezTo>
                  <a:pt x="1914627" y="1941199"/>
                  <a:pt x="1771756" y="2084070"/>
                  <a:pt x="1595516" y="2084070"/>
                </a:cubicBezTo>
                <a:lnTo>
                  <a:pt x="319111" y="2084070"/>
                </a:lnTo>
                <a:cubicBezTo>
                  <a:pt x="142871" y="2084070"/>
                  <a:pt x="0" y="1941199"/>
                  <a:pt x="0" y="1764959"/>
                </a:cubicBezTo>
                <a:lnTo>
                  <a:pt x="0" y="319111"/>
                </a:lnTo>
                <a:close/>
              </a:path>
            </a:pathLst>
          </a:custGeom>
          <a:solidFill>
            <a:schemeClr val="accent4">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0144" tIns="200144" rIns="200144" bIns="200144"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rial Narrow" panose="020B0606020202030204" pitchFamily="34" charset="0"/>
              </a:rPr>
              <a:t>Impute</a:t>
            </a:r>
          </a:p>
        </p:txBody>
      </p:sp>
      <p:sp>
        <p:nvSpPr>
          <p:cNvPr id="11" name="Freeform: Shape 10">
            <a:extLst>
              <a:ext uri="{FF2B5EF4-FFF2-40B4-BE49-F238E27FC236}">
                <a16:creationId xmlns:a16="http://schemas.microsoft.com/office/drawing/2014/main" id="{667FC087-E29C-4BF7-BB0E-C9B1B2292835}"/>
              </a:ext>
            </a:extLst>
          </p:cNvPr>
          <p:cNvSpPr/>
          <p:nvPr/>
        </p:nvSpPr>
        <p:spPr>
          <a:xfrm>
            <a:off x="9438780" y="2893377"/>
            <a:ext cx="1914627" cy="2084070"/>
          </a:xfrm>
          <a:custGeom>
            <a:avLst/>
            <a:gdLst>
              <a:gd name="connsiteX0" fmla="*/ 0 w 1914627"/>
              <a:gd name="connsiteY0" fmla="*/ 319111 h 2084070"/>
              <a:gd name="connsiteX1" fmla="*/ 319111 w 1914627"/>
              <a:gd name="connsiteY1" fmla="*/ 0 h 2084070"/>
              <a:gd name="connsiteX2" fmla="*/ 1595516 w 1914627"/>
              <a:gd name="connsiteY2" fmla="*/ 0 h 2084070"/>
              <a:gd name="connsiteX3" fmla="*/ 1914627 w 1914627"/>
              <a:gd name="connsiteY3" fmla="*/ 319111 h 2084070"/>
              <a:gd name="connsiteX4" fmla="*/ 1914627 w 1914627"/>
              <a:gd name="connsiteY4" fmla="*/ 1764959 h 2084070"/>
              <a:gd name="connsiteX5" fmla="*/ 1595516 w 1914627"/>
              <a:gd name="connsiteY5" fmla="*/ 2084070 h 2084070"/>
              <a:gd name="connsiteX6" fmla="*/ 319111 w 1914627"/>
              <a:gd name="connsiteY6" fmla="*/ 2084070 h 2084070"/>
              <a:gd name="connsiteX7" fmla="*/ 0 w 1914627"/>
              <a:gd name="connsiteY7" fmla="*/ 1764959 h 2084070"/>
              <a:gd name="connsiteX8" fmla="*/ 0 w 1914627"/>
              <a:gd name="connsiteY8" fmla="*/ 319111 h 208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627" h="2084070">
                <a:moveTo>
                  <a:pt x="0" y="319111"/>
                </a:moveTo>
                <a:cubicBezTo>
                  <a:pt x="0" y="142871"/>
                  <a:pt x="142871" y="0"/>
                  <a:pt x="319111" y="0"/>
                </a:cubicBezTo>
                <a:lnTo>
                  <a:pt x="1595516" y="0"/>
                </a:lnTo>
                <a:cubicBezTo>
                  <a:pt x="1771756" y="0"/>
                  <a:pt x="1914627" y="142871"/>
                  <a:pt x="1914627" y="319111"/>
                </a:cubicBezTo>
                <a:lnTo>
                  <a:pt x="1914627" y="1764959"/>
                </a:lnTo>
                <a:cubicBezTo>
                  <a:pt x="1914627" y="1941199"/>
                  <a:pt x="1771756" y="2084070"/>
                  <a:pt x="1595516" y="2084070"/>
                </a:cubicBezTo>
                <a:lnTo>
                  <a:pt x="319111" y="2084070"/>
                </a:lnTo>
                <a:cubicBezTo>
                  <a:pt x="142871" y="2084070"/>
                  <a:pt x="0" y="1941199"/>
                  <a:pt x="0" y="1764959"/>
                </a:cubicBezTo>
                <a:lnTo>
                  <a:pt x="0" y="319111"/>
                </a:lnTo>
                <a:close/>
              </a:path>
            </a:pathLst>
          </a:custGeom>
          <a:solidFill>
            <a:schemeClr val="accent4">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0144" tIns="200144" rIns="200144" bIns="200144"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rial Narrow" panose="020B0606020202030204" pitchFamily="34" charset="0"/>
              </a:rPr>
              <a:t>Transform</a:t>
            </a:r>
          </a:p>
        </p:txBody>
      </p:sp>
      <p:sp>
        <p:nvSpPr>
          <p:cNvPr id="3" name="TextBox 2">
            <a:hlinkClick r:id="rId4"/>
            <a:extLst>
              <a:ext uri="{FF2B5EF4-FFF2-40B4-BE49-F238E27FC236}">
                <a16:creationId xmlns:a16="http://schemas.microsoft.com/office/drawing/2014/main" id="{A8C3D75D-790A-464D-BA99-8562D24230F1}"/>
              </a:ext>
            </a:extLst>
          </p:cNvPr>
          <p:cNvSpPr txBox="1"/>
          <p:nvPr/>
        </p:nvSpPr>
        <p:spPr>
          <a:xfrm>
            <a:off x="2035277" y="6410632"/>
            <a:ext cx="8563897"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hlinkClick r:id="rId4">
                  <a:extLst>
                    <a:ext uri="{A12FA001-AC4F-418D-AE19-62706E023703}">
                      <ahyp:hlinkClr xmlns:ahyp="http://schemas.microsoft.com/office/drawing/2018/hyperlinkcolor" val="tx"/>
                    </a:ext>
                  </a:extLst>
                </a:hlinkClick>
              </a:rPr>
              <a:t>Link to Data Wrangling </a:t>
            </a:r>
            <a:r>
              <a:rPr lang="en-US" dirty="0" err="1">
                <a:solidFill>
                  <a:schemeClr val="accent4">
                    <a:lumMod val="50000"/>
                  </a:schemeClr>
                </a:solidFill>
                <a:latin typeface="Arial Narrow" panose="020B0606020202030204" pitchFamily="34" charset="0"/>
                <a:hlinkClick r:id="rId4">
                  <a:extLst>
                    <a:ext uri="{A12FA001-AC4F-418D-AE19-62706E023703}">
                      <ahyp:hlinkClr xmlns:ahyp="http://schemas.microsoft.com/office/drawing/2018/hyperlinkcolor" val="tx"/>
                    </a:ext>
                  </a:extLst>
                </a:hlinkClick>
              </a:rPr>
              <a:t>Jupyter</a:t>
            </a:r>
            <a:r>
              <a:rPr lang="en-US" dirty="0">
                <a:solidFill>
                  <a:schemeClr val="accent4">
                    <a:lumMod val="50000"/>
                  </a:schemeClr>
                </a:solidFill>
                <a:latin typeface="Arial Narrow" panose="020B0606020202030204" pitchFamily="34" charset="0"/>
                <a:hlinkClick r:id="rId4">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latin typeface="Arial Narrow" panose="020B0606020202030204" pitchFamily="34" charset="0"/>
            </a:endParaRPr>
          </a:p>
        </p:txBody>
      </p:sp>
    </p:spTree>
    <p:custDataLst>
      <p:tags r:id="rId1"/>
    </p:custDataLst>
    <p:extLst>
      <p:ext uri="{BB962C8B-B14F-4D97-AF65-F5344CB8AC3E}">
        <p14:creationId xmlns:p14="http://schemas.microsoft.com/office/powerpoint/2010/main" val="203989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Clean Data (1 of 3)</a:t>
            </a:r>
          </a:p>
        </p:txBody>
      </p:sp>
      <p:sp>
        <p:nvSpPr>
          <p:cNvPr id="3" name="Content Placeholder 2">
            <a:extLst>
              <a:ext uri="{FF2B5EF4-FFF2-40B4-BE49-F238E27FC236}">
                <a16:creationId xmlns:a16="http://schemas.microsoft.com/office/drawing/2014/main" id="{C09B97A1-4EFD-48A5-A696-1FAC3BB67753}"/>
              </a:ext>
            </a:extLst>
          </p:cNvPr>
          <p:cNvSpPr>
            <a:spLocks noGrp="1"/>
          </p:cNvSpPr>
          <p:nvPr>
            <p:ph idx="1"/>
          </p:nvPr>
        </p:nvSpPr>
        <p:spPr>
          <a:xfrm>
            <a:off x="838200" y="2298315"/>
            <a:ext cx="4620208" cy="4593270"/>
          </a:xfrm>
        </p:spPr>
        <p:txBody>
          <a:bodyPr/>
          <a:lstStyle/>
          <a:p>
            <a:pPr>
              <a:lnSpc>
                <a:spcPts val="4000"/>
              </a:lnSpc>
            </a:pPr>
            <a:r>
              <a:rPr lang="en-US" sz="2300" dirty="0"/>
              <a:t>Remove white space characters</a:t>
            </a:r>
          </a:p>
          <a:p>
            <a:pPr>
              <a:lnSpc>
                <a:spcPts val="4000"/>
              </a:lnSpc>
            </a:pPr>
            <a:endParaRPr lang="en-US" sz="2300" dirty="0"/>
          </a:p>
          <a:p>
            <a:pPr>
              <a:lnSpc>
                <a:spcPts val="4000"/>
              </a:lnSpc>
            </a:pPr>
            <a:r>
              <a:rPr lang="en-US" sz="2300" dirty="0"/>
              <a:t>Lower case column names</a:t>
            </a:r>
          </a:p>
          <a:p>
            <a:pPr marL="0" indent="0">
              <a:lnSpc>
                <a:spcPts val="4000"/>
              </a:lnSpc>
              <a:buNone/>
            </a:pPr>
            <a:endParaRPr lang="en-US" sz="2300" dirty="0"/>
          </a:p>
          <a:p>
            <a:pPr>
              <a:lnSpc>
                <a:spcPts val="4000"/>
              </a:lnSpc>
            </a:pPr>
            <a:r>
              <a:rPr lang="en-US" sz="2300" dirty="0"/>
              <a:t>Column names common across </a:t>
            </a:r>
            <a:r>
              <a:rPr lang="en-US" sz="2300" dirty="0" err="1"/>
              <a:t>dfs</a:t>
            </a:r>
            <a:endParaRPr lang="en-US" sz="2300" dirty="0"/>
          </a:p>
          <a:p>
            <a:pPr marL="0" indent="0">
              <a:lnSpc>
                <a:spcPts val="4000"/>
              </a:lnSpc>
              <a:buNone/>
            </a:pPr>
            <a:endParaRPr lang="en-US" sz="2300" dirty="0"/>
          </a:p>
          <a:p>
            <a:pPr>
              <a:lnSpc>
                <a:spcPts val="4000"/>
              </a:lnSpc>
            </a:pPr>
            <a:r>
              <a:rPr lang="en-US" sz="2300" dirty="0"/>
              <a:t>Remove non-informative columns</a:t>
            </a:r>
          </a:p>
        </p:txBody>
      </p:sp>
      <p:sp>
        <p:nvSpPr>
          <p:cNvPr id="4" name="Arrow: Notched Right 3">
            <a:extLst>
              <a:ext uri="{FF2B5EF4-FFF2-40B4-BE49-F238E27FC236}">
                <a16:creationId xmlns:a16="http://schemas.microsoft.com/office/drawing/2014/main" id="{592FC4C1-E904-4B30-A6D3-B5D70CF0A95D}"/>
              </a:ext>
            </a:extLst>
          </p:cNvPr>
          <p:cNvSpPr/>
          <p:nvPr/>
        </p:nvSpPr>
        <p:spPr>
          <a:xfrm>
            <a:off x="8528175" y="2374485"/>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Notched Right 4">
            <a:extLst>
              <a:ext uri="{FF2B5EF4-FFF2-40B4-BE49-F238E27FC236}">
                <a16:creationId xmlns:a16="http://schemas.microsoft.com/office/drawing/2014/main" id="{D4D3A46F-0808-47BD-BE36-DC2BDD41ACC6}"/>
              </a:ext>
            </a:extLst>
          </p:cNvPr>
          <p:cNvSpPr/>
          <p:nvPr/>
        </p:nvSpPr>
        <p:spPr>
          <a:xfrm>
            <a:off x="8528175" y="3737470"/>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Notched Right 7">
            <a:extLst>
              <a:ext uri="{FF2B5EF4-FFF2-40B4-BE49-F238E27FC236}">
                <a16:creationId xmlns:a16="http://schemas.microsoft.com/office/drawing/2014/main" id="{645FADC6-47B7-4D30-B90C-C7710C047BA1}"/>
              </a:ext>
            </a:extLst>
          </p:cNvPr>
          <p:cNvSpPr/>
          <p:nvPr/>
        </p:nvSpPr>
        <p:spPr>
          <a:xfrm>
            <a:off x="8528175" y="5016763"/>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Notched Right 9">
            <a:extLst>
              <a:ext uri="{FF2B5EF4-FFF2-40B4-BE49-F238E27FC236}">
                <a16:creationId xmlns:a16="http://schemas.microsoft.com/office/drawing/2014/main" id="{68011F82-4BF9-4FEB-A107-54FE2443A8FE}"/>
              </a:ext>
            </a:extLst>
          </p:cNvPr>
          <p:cNvSpPr/>
          <p:nvPr/>
        </p:nvSpPr>
        <p:spPr>
          <a:xfrm>
            <a:off x="8528175" y="6146760"/>
            <a:ext cx="737118" cy="335902"/>
          </a:xfrm>
          <a:prstGeom prst="notchedRightArrow">
            <a:avLst>
              <a:gd name="adj1" fmla="val 50000"/>
              <a:gd name="adj2" fmla="val 70490"/>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CB32E4F-5D4A-43A3-8DE8-3D589B3CD05F}"/>
              </a:ext>
            </a:extLst>
          </p:cNvPr>
          <p:cNvSpPr txBox="1"/>
          <p:nvPr/>
        </p:nvSpPr>
        <p:spPr>
          <a:xfrm>
            <a:off x="6503436" y="2385791"/>
            <a:ext cx="1418254" cy="369332"/>
          </a:xfrm>
          <a:prstGeom prst="rect">
            <a:avLst/>
          </a:prstGeom>
          <a:noFill/>
        </p:spPr>
        <p:txBody>
          <a:bodyPr wrap="square" rtlCol="0">
            <a:spAutoFit/>
          </a:bodyPr>
          <a:lstStyle/>
          <a:p>
            <a:r>
              <a:rPr lang="en-US" dirty="0"/>
              <a:t>“\s\</a:t>
            </a:r>
            <a:r>
              <a:rPr lang="en-US" dirty="0" err="1"/>
              <a:t>sBrazil</a:t>
            </a:r>
            <a:r>
              <a:rPr lang="en-US" dirty="0"/>
              <a:t>\s”</a:t>
            </a:r>
          </a:p>
        </p:txBody>
      </p:sp>
      <p:sp>
        <p:nvSpPr>
          <p:cNvPr id="12" name="TextBox 11">
            <a:extLst>
              <a:ext uri="{FF2B5EF4-FFF2-40B4-BE49-F238E27FC236}">
                <a16:creationId xmlns:a16="http://schemas.microsoft.com/office/drawing/2014/main" id="{0F012932-AE63-4F7E-9CD5-59257096EEF7}"/>
              </a:ext>
            </a:extLst>
          </p:cNvPr>
          <p:cNvSpPr txBox="1"/>
          <p:nvPr/>
        </p:nvSpPr>
        <p:spPr>
          <a:xfrm>
            <a:off x="9455015" y="2373745"/>
            <a:ext cx="1418254" cy="369332"/>
          </a:xfrm>
          <a:prstGeom prst="rect">
            <a:avLst/>
          </a:prstGeom>
          <a:noFill/>
        </p:spPr>
        <p:txBody>
          <a:bodyPr wrap="square" rtlCol="0">
            <a:spAutoFit/>
          </a:bodyPr>
          <a:lstStyle/>
          <a:p>
            <a:r>
              <a:rPr lang="en-US" dirty="0"/>
              <a:t>“Brazil”</a:t>
            </a:r>
          </a:p>
        </p:txBody>
      </p:sp>
      <p:sp>
        <p:nvSpPr>
          <p:cNvPr id="13" name="TextBox 12">
            <a:extLst>
              <a:ext uri="{FF2B5EF4-FFF2-40B4-BE49-F238E27FC236}">
                <a16:creationId xmlns:a16="http://schemas.microsoft.com/office/drawing/2014/main" id="{47180EE5-EDCB-4C8E-8810-93C9770BF8A7}"/>
              </a:ext>
            </a:extLst>
          </p:cNvPr>
          <p:cNvSpPr txBox="1"/>
          <p:nvPr/>
        </p:nvSpPr>
        <p:spPr>
          <a:xfrm>
            <a:off x="6096000" y="3736361"/>
            <a:ext cx="2055848" cy="369332"/>
          </a:xfrm>
          <a:prstGeom prst="rect">
            <a:avLst/>
          </a:prstGeom>
          <a:noFill/>
        </p:spPr>
        <p:txBody>
          <a:bodyPr wrap="square" rtlCol="0">
            <a:spAutoFit/>
          </a:bodyPr>
          <a:lstStyle/>
          <a:p>
            <a:r>
              <a:rPr lang="en-US" dirty="0"/>
              <a:t>“Country or Area”</a:t>
            </a:r>
          </a:p>
        </p:txBody>
      </p:sp>
      <p:sp>
        <p:nvSpPr>
          <p:cNvPr id="14" name="TextBox 13">
            <a:extLst>
              <a:ext uri="{FF2B5EF4-FFF2-40B4-BE49-F238E27FC236}">
                <a16:creationId xmlns:a16="http://schemas.microsoft.com/office/drawing/2014/main" id="{32B0B34F-423A-4C65-A6DF-8612E1C0E013}"/>
              </a:ext>
            </a:extLst>
          </p:cNvPr>
          <p:cNvSpPr txBox="1"/>
          <p:nvPr/>
        </p:nvSpPr>
        <p:spPr>
          <a:xfrm>
            <a:off x="9527616" y="3733889"/>
            <a:ext cx="821483" cy="369332"/>
          </a:xfrm>
          <a:prstGeom prst="rect">
            <a:avLst/>
          </a:prstGeom>
          <a:noFill/>
        </p:spPr>
        <p:txBody>
          <a:bodyPr wrap="square" rtlCol="0">
            <a:spAutoFit/>
          </a:bodyPr>
          <a:lstStyle/>
          <a:p>
            <a:r>
              <a:rPr lang="en-US" dirty="0"/>
              <a:t>“area”</a:t>
            </a:r>
          </a:p>
        </p:txBody>
      </p:sp>
      <p:pic>
        <p:nvPicPr>
          <p:cNvPr id="16" name="Picture 15">
            <a:extLst>
              <a:ext uri="{FF2B5EF4-FFF2-40B4-BE49-F238E27FC236}">
                <a16:creationId xmlns:a16="http://schemas.microsoft.com/office/drawing/2014/main" id="{1A3CC6B0-6AC3-4BDB-89F6-8D8C1E371AFA}"/>
              </a:ext>
            </a:extLst>
          </p:cNvPr>
          <p:cNvPicPr>
            <a:picLocks noChangeAspect="1"/>
          </p:cNvPicPr>
          <p:nvPr/>
        </p:nvPicPr>
        <p:blipFill>
          <a:blip r:embed="rId4"/>
          <a:stretch>
            <a:fillRect/>
          </a:stretch>
        </p:blipFill>
        <p:spPr>
          <a:xfrm>
            <a:off x="6096000" y="4725584"/>
            <a:ext cx="1857634" cy="428685"/>
          </a:xfrm>
          <a:prstGeom prst="rect">
            <a:avLst/>
          </a:prstGeom>
        </p:spPr>
      </p:pic>
      <p:pic>
        <p:nvPicPr>
          <p:cNvPr id="18" name="Picture 17">
            <a:extLst>
              <a:ext uri="{FF2B5EF4-FFF2-40B4-BE49-F238E27FC236}">
                <a16:creationId xmlns:a16="http://schemas.microsoft.com/office/drawing/2014/main" id="{96C36E12-8369-4A1F-BF58-8CE6DD177090}"/>
              </a:ext>
            </a:extLst>
          </p:cNvPr>
          <p:cNvPicPr>
            <a:picLocks noChangeAspect="1"/>
          </p:cNvPicPr>
          <p:nvPr/>
        </p:nvPicPr>
        <p:blipFill>
          <a:blip r:embed="rId5"/>
          <a:stretch>
            <a:fillRect/>
          </a:stretch>
        </p:blipFill>
        <p:spPr>
          <a:xfrm>
            <a:off x="6253490" y="5200259"/>
            <a:ext cx="1362265" cy="466790"/>
          </a:xfrm>
          <a:prstGeom prst="rect">
            <a:avLst/>
          </a:prstGeom>
        </p:spPr>
      </p:pic>
      <p:pic>
        <p:nvPicPr>
          <p:cNvPr id="20" name="Picture 19">
            <a:extLst>
              <a:ext uri="{FF2B5EF4-FFF2-40B4-BE49-F238E27FC236}">
                <a16:creationId xmlns:a16="http://schemas.microsoft.com/office/drawing/2014/main" id="{AA508380-24B5-4EA4-8264-3164B9789E72}"/>
              </a:ext>
            </a:extLst>
          </p:cNvPr>
          <p:cNvPicPr>
            <a:picLocks noChangeAspect="1"/>
          </p:cNvPicPr>
          <p:nvPr/>
        </p:nvPicPr>
        <p:blipFill>
          <a:blip r:embed="rId6"/>
          <a:stretch>
            <a:fillRect/>
          </a:stretch>
        </p:blipFill>
        <p:spPr>
          <a:xfrm>
            <a:off x="9699241" y="4617432"/>
            <a:ext cx="1324160" cy="438211"/>
          </a:xfrm>
          <a:prstGeom prst="rect">
            <a:avLst/>
          </a:prstGeom>
        </p:spPr>
      </p:pic>
      <p:pic>
        <p:nvPicPr>
          <p:cNvPr id="22" name="Picture 21">
            <a:extLst>
              <a:ext uri="{FF2B5EF4-FFF2-40B4-BE49-F238E27FC236}">
                <a16:creationId xmlns:a16="http://schemas.microsoft.com/office/drawing/2014/main" id="{C9AD8DA8-8263-4A1C-90A1-DDE076B144DA}"/>
              </a:ext>
            </a:extLst>
          </p:cNvPr>
          <p:cNvPicPr>
            <a:picLocks noChangeAspect="1"/>
          </p:cNvPicPr>
          <p:nvPr/>
        </p:nvPicPr>
        <p:blipFill>
          <a:blip r:embed="rId7"/>
          <a:stretch>
            <a:fillRect/>
          </a:stretch>
        </p:blipFill>
        <p:spPr>
          <a:xfrm>
            <a:off x="9699241" y="5114806"/>
            <a:ext cx="1314633" cy="466790"/>
          </a:xfrm>
          <a:prstGeom prst="rect">
            <a:avLst/>
          </a:prstGeom>
        </p:spPr>
      </p:pic>
      <p:pic>
        <p:nvPicPr>
          <p:cNvPr id="24" name="Picture 23">
            <a:extLst>
              <a:ext uri="{FF2B5EF4-FFF2-40B4-BE49-F238E27FC236}">
                <a16:creationId xmlns:a16="http://schemas.microsoft.com/office/drawing/2014/main" id="{B896105D-E6FE-4FC4-AEAE-A1BD32A5B2EA}"/>
              </a:ext>
            </a:extLst>
          </p:cNvPr>
          <p:cNvPicPr>
            <a:picLocks noChangeAspect="1"/>
          </p:cNvPicPr>
          <p:nvPr/>
        </p:nvPicPr>
        <p:blipFill>
          <a:blip r:embed="rId8"/>
          <a:stretch>
            <a:fillRect/>
          </a:stretch>
        </p:blipFill>
        <p:spPr>
          <a:xfrm>
            <a:off x="5458408" y="6000365"/>
            <a:ext cx="2915057" cy="790685"/>
          </a:xfrm>
          <a:prstGeom prst="rect">
            <a:avLst/>
          </a:prstGeom>
        </p:spPr>
      </p:pic>
      <p:pic>
        <p:nvPicPr>
          <p:cNvPr id="26" name="Picture 25">
            <a:extLst>
              <a:ext uri="{FF2B5EF4-FFF2-40B4-BE49-F238E27FC236}">
                <a16:creationId xmlns:a16="http://schemas.microsoft.com/office/drawing/2014/main" id="{C04D2BC1-E976-457C-87C0-978380555D85}"/>
              </a:ext>
            </a:extLst>
          </p:cNvPr>
          <p:cNvPicPr>
            <a:picLocks noChangeAspect="1"/>
          </p:cNvPicPr>
          <p:nvPr/>
        </p:nvPicPr>
        <p:blipFill>
          <a:blip r:embed="rId9"/>
          <a:stretch>
            <a:fillRect/>
          </a:stretch>
        </p:blipFill>
        <p:spPr>
          <a:xfrm>
            <a:off x="9417116" y="6005588"/>
            <a:ext cx="1924319" cy="638264"/>
          </a:xfrm>
          <a:prstGeom prst="rect">
            <a:avLst/>
          </a:prstGeom>
        </p:spPr>
      </p:pic>
      <p:sp>
        <p:nvSpPr>
          <p:cNvPr id="27" name="Rectangle 26">
            <a:extLst>
              <a:ext uri="{FF2B5EF4-FFF2-40B4-BE49-F238E27FC236}">
                <a16:creationId xmlns:a16="http://schemas.microsoft.com/office/drawing/2014/main" id="{D07828FE-1551-4943-A572-A2B12834D2DD}"/>
              </a:ext>
            </a:extLst>
          </p:cNvPr>
          <p:cNvSpPr/>
          <p:nvPr/>
        </p:nvSpPr>
        <p:spPr>
          <a:xfrm>
            <a:off x="6253490" y="4679594"/>
            <a:ext cx="1537960" cy="214509"/>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EE121C-58FD-44A3-B9E6-F9FBC7ECCB89}"/>
              </a:ext>
            </a:extLst>
          </p:cNvPr>
          <p:cNvSpPr/>
          <p:nvPr/>
        </p:nvSpPr>
        <p:spPr>
          <a:xfrm>
            <a:off x="6294769" y="5167958"/>
            <a:ext cx="1537960" cy="214509"/>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ADFEAC7-0D65-42AC-86D3-01E3EBBB758D}"/>
              </a:ext>
            </a:extLst>
          </p:cNvPr>
          <p:cNvSpPr/>
          <p:nvPr/>
        </p:nvSpPr>
        <p:spPr>
          <a:xfrm>
            <a:off x="9960739" y="4785951"/>
            <a:ext cx="1171066" cy="13235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D47970D-34B4-4B8E-8FCB-E343596A4F3D}"/>
              </a:ext>
            </a:extLst>
          </p:cNvPr>
          <p:cNvSpPr/>
          <p:nvPr/>
        </p:nvSpPr>
        <p:spPr>
          <a:xfrm>
            <a:off x="10027414" y="5282023"/>
            <a:ext cx="1171066" cy="13235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00E10BA-D99E-47AA-9432-81A2AF04EACC}"/>
              </a:ext>
            </a:extLst>
          </p:cNvPr>
          <p:cNvSpPr/>
          <p:nvPr/>
        </p:nvSpPr>
        <p:spPr>
          <a:xfrm>
            <a:off x="7515224" y="5888309"/>
            <a:ext cx="938671" cy="952192"/>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35E11400-79E5-4B0A-BBDA-F4AA60DC0166}"/>
              </a:ext>
            </a:extLst>
          </p:cNvPr>
          <p:cNvCxnSpPr/>
          <p:nvPr/>
        </p:nvCxnSpPr>
        <p:spPr>
          <a:xfrm>
            <a:off x="7505700" y="5887419"/>
            <a:ext cx="952500" cy="981075"/>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B11B9C-F63D-4C3D-B8FC-F44773D36031}"/>
              </a:ext>
            </a:extLst>
          </p:cNvPr>
          <p:cNvCxnSpPr>
            <a:cxnSpLocks/>
          </p:cNvCxnSpPr>
          <p:nvPr/>
        </p:nvCxnSpPr>
        <p:spPr>
          <a:xfrm flipH="1">
            <a:off x="7515224" y="5887419"/>
            <a:ext cx="962296" cy="981075"/>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53F0D38-76D5-46CA-A7BD-53E7E5D071A4}"/>
              </a:ext>
            </a:extLst>
          </p:cNvPr>
          <p:cNvSpPr txBox="1"/>
          <p:nvPr/>
        </p:nvSpPr>
        <p:spPr>
          <a:xfrm>
            <a:off x="838200" y="1315457"/>
            <a:ext cx="10725186" cy="954107"/>
          </a:xfrm>
          <a:prstGeom prst="rect">
            <a:avLst/>
          </a:prstGeom>
          <a:noFill/>
        </p:spPr>
        <p:txBody>
          <a:bodyPr wrap="square" rtlCol="0">
            <a:spAutoFit/>
          </a:bodyPr>
          <a:lstStyle/>
          <a:p>
            <a:r>
              <a:rPr lang="en-US" sz="2800" dirty="0">
                <a:solidFill>
                  <a:schemeClr val="accent4">
                    <a:lumMod val="50000"/>
                  </a:schemeClr>
                </a:solidFill>
                <a:latin typeface="Arial Narrow" panose="020B0606020202030204" pitchFamily="34" charset="0"/>
              </a:rPr>
              <a:t>The purpose of Data Wrangling to prepare disparate </a:t>
            </a:r>
            <a:r>
              <a:rPr lang="en-US" sz="2800" dirty="0" err="1">
                <a:solidFill>
                  <a:schemeClr val="accent4">
                    <a:lumMod val="50000"/>
                  </a:schemeClr>
                </a:solidFill>
                <a:latin typeface="Arial Narrow" panose="020B0606020202030204" pitchFamily="34" charset="0"/>
              </a:rPr>
              <a:t>dataframes</a:t>
            </a:r>
            <a:r>
              <a:rPr lang="en-US" sz="2800" dirty="0">
                <a:solidFill>
                  <a:schemeClr val="accent4">
                    <a:lumMod val="50000"/>
                  </a:schemeClr>
                </a:solidFill>
                <a:latin typeface="Arial Narrow" panose="020B0606020202030204" pitchFamily="34" charset="0"/>
              </a:rPr>
              <a:t> to be seamlessly merged into one </a:t>
            </a:r>
            <a:r>
              <a:rPr lang="en-US" sz="2800" dirty="0" err="1">
                <a:solidFill>
                  <a:schemeClr val="accent4">
                    <a:lumMod val="50000"/>
                  </a:schemeClr>
                </a:solidFill>
                <a:latin typeface="Arial Narrow" panose="020B0606020202030204" pitchFamily="34" charset="0"/>
              </a:rPr>
              <a:t>dataframe</a:t>
            </a:r>
            <a:r>
              <a:rPr lang="en-US" sz="2800" dirty="0">
                <a:solidFill>
                  <a:schemeClr val="accent4">
                    <a:lumMod val="50000"/>
                  </a:schemeClr>
                </a:solidFill>
                <a:latin typeface="Arial Narrow" panose="020B0606020202030204" pitchFamily="34" charset="0"/>
              </a:rPr>
              <a:t> for the purpose of future analysis</a:t>
            </a:r>
          </a:p>
        </p:txBody>
      </p:sp>
    </p:spTree>
    <p:custDataLst>
      <p:tags r:id="rId1"/>
    </p:custDataLst>
    <p:extLst>
      <p:ext uri="{BB962C8B-B14F-4D97-AF65-F5344CB8AC3E}">
        <p14:creationId xmlns:p14="http://schemas.microsoft.com/office/powerpoint/2010/main" val="332930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0" grpId="0" animBg="1"/>
      <p:bldP spid="11" grpId="0"/>
      <p:bldP spid="12" grpId="0"/>
      <p:bldP spid="13" grpId="0"/>
      <p:bldP spid="14" grpId="0"/>
      <p:bldP spid="27" grpId="0" animBg="1"/>
      <p:bldP spid="28" grpId="0" animBg="1"/>
      <p:bldP spid="29" grpId="0" animBg="1"/>
      <p:bldP spid="31" grpId="0" animBg="1"/>
      <p:bldP spid="32"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8324-09FF-42BB-840A-C77A70BF8206}"/>
              </a:ext>
            </a:extLst>
          </p:cNvPr>
          <p:cNvSpPr>
            <a:spLocks noGrp="1"/>
          </p:cNvSpPr>
          <p:nvPr>
            <p:ph type="title"/>
          </p:nvPr>
        </p:nvSpPr>
        <p:spPr/>
        <p:txBody>
          <a:bodyPr/>
          <a:lstStyle/>
          <a:p>
            <a:r>
              <a:rPr lang="en-US" dirty="0"/>
              <a:t>Data Wrangling - Clean Data (2 of 3)</a:t>
            </a:r>
          </a:p>
        </p:txBody>
      </p:sp>
      <p:sp>
        <p:nvSpPr>
          <p:cNvPr id="4" name="Content Placeholder 2">
            <a:extLst>
              <a:ext uri="{FF2B5EF4-FFF2-40B4-BE49-F238E27FC236}">
                <a16:creationId xmlns:a16="http://schemas.microsoft.com/office/drawing/2014/main" id="{2EEC2421-70B0-4900-B6E6-60E17A10DFB6}"/>
              </a:ext>
            </a:extLst>
          </p:cNvPr>
          <p:cNvSpPr>
            <a:spLocks noGrp="1"/>
          </p:cNvSpPr>
          <p:nvPr>
            <p:ph idx="1"/>
          </p:nvPr>
        </p:nvSpPr>
        <p:spPr>
          <a:xfrm>
            <a:off x="838200" y="1330036"/>
            <a:ext cx="4620208" cy="5210837"/>
          </a:xfrm>
        </p:spPr>
        <p:txBody>
          <a:bodyPr/>
          <a:lstStyle/>
          <a:p>
            <a:pPr>
              <a:lnSpc>
                <a:spcPts val="4000"/>
              </a:lnSpc>
            </a:pPr>
            <a:r>
              <a:rPr lang="en-US" sz="2400" dirty="0"/>
              <a:t>Manage footers &amp; headers where present</a:t>
            </a:r>
          </a:p>
          <a:p>
            <a:pPr>
              <a:lnSpc>
                <a:spcPts val="4000"/>
              </a:lnSpc>
            </a:pPr>
            <a:endParaRPr lang="en-US" sz="2400" dirty="0"/>
          </a:p>
          <a:p>
            <a:pPr>
              <a:lnSpc>
                <a:spcPts val="4000"/>
              </a:lnSpc>
            </a:pPr>
            <a:endParaRPr lang="en-US" sz="2400" dirty="0"/>
          </a:p>
          <a:p>
            <a:pPr>
              <a:lnSpc>
                <a:spcPts val="4000"/>
              </a:lnSpc>
            </a:pPr>
            <a:r>
              <a:rPr lang="en-US" sz="2400" dirty="0"/>
              <a:t>Adjust data types as needed</a:t>
            </a:r>
          </a:p>
          <a:p>
            <a:pPr>
              <a:lnSpc>
                <a:spcPts val="4000"/>
              </a:lnSpc>
            </a:pPr>
            <a:endParaRPr lang="en-US" sz="2400" dirty="0"/>
          </a:p>
          <a:p>
            <a:pPr>
              <a:lnSpc>
                <a:spcPts val="4000"/>
              </a:lnSpc>
            </a:pPr>
            <a:endParaRPr lang="en-US" sz="2400" dirty="0"/>
          </a:p>
          <a:p>
            <a:pPr>
              <a:lnSpc>
                <a:spcPts val="4000"/>
              </a:lnSpc>
            </a:pPr>
            <a:r>
              <a:rPr lang="en-US" sz="2400" dirty="0"/>
              <a:t>Adjust decimals for floats</a:t>
            </a:r>
          </a:p>
          <a:p>
            <a:pPr marL="0" indent="0">
              <a:buNone/>
            </a:pPr>
            <a:endParaRPr lang="en-US" dirty="0"/>
          </a:p>
        </p:txBody>
      </p:sp>
      <p:sp>
        <p:nvSpPr>
          <p:cNvPr id="5" name="Arrow: Notched Right 4">
            <a:extLst>
              <a:ext uri="{FF2B5EF4-FFF2-40B4-BE49-F238E27FC236}">
                <a16:creationId xmlns:a16="http://schemas.microsoft.com/office/drawing/2014/main" id="{E5F8CE7B-68D3-4A4C-9A87-7EF63349CB49}"/>
              </a:ext>
            </a:extLst>
          </p:cNvPr>
          <p:cNvSpPr/>
          <p:nvPr/>
        </p:nvSpPr>
        <p:spPr>
          <a:xfrm>
            <a:off x="8182942" y="2215375"/>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CD58244-9C06-4880-9E28-91D7B242E05F}"/>
              </a:ext>
            </a:extLst>
          </p:cNvPr>
          <p:cNvPicPr>
            <a:picLocks noChangeAspect="1"/>
          </p:cNvPicPr>
          <p:nvPr/>
        </p:nvPicPr>
        <p:blipFill>
          <a:blip r:embed="rId4"/>
          <a:stretch>
            <a:fillRect/>
          </a:stretch>
        </p:blipFill>
        <p:spPr>
          <a:xfrm>
            <a:off x="3845760" y="1815362"/>
            <a:ext cx="4337182" cy="1135929"/>
          </a:xfrm>
          <a:prstGeom prst="rect">
            <a:avLst/>
          </a:prstGeom>
        </p:spPr>
      </p:pic>
      <p:pic>
        <p:nvPicPr>
          <p:cNvPr id="9" name="Picture 8">
            <a:extLst>
              <a:ext uri="{FF2B5EF4-FFF2-40B4-BE49-F238E27FC236}">
                <a16:creationId xmlns:a16="http://schemas.microsoft.com/office/drawing/2014/main" id="{814EA14A-A817-4ED5-AE5F-C7197982EB6C}"/>
              </a:ext>
            </a:extLst>
          </p:cNvPr>
          <p:cNvPicPr>
            <a:picLocks noChangeAspect="1"/>
          </p:cNvPicPr>
          <p:nvPr/>
        </p:nvPicPr>
        <p:blipFill>
          <a:blip r:embed="rId5"/>
          <a:stretch>
            <a:fillRect/>
          </a:stretch>
        </p:blipFill>
        <p:spPr>
          <a:xfrm>
            <a:off x="9020476" y="1971905"/>
            <a:ext cx="2072066" cy="822842"/>
          </a:xfrm>
          <a:prstGeom prst="rect">
            <a:avLst/>
          </a:prstGeom>
        </p:spPr>
      </p:pic>
      <p:pic>
        <p:nvPicPr>
          <p:cNvPr id="11" name="Picture 10">
            <a:extLst>
              <a:ext uri="{FF2B5EF4-FFF2-40B4-BE49-F238E27FC236}">
                <a16:creationId xmlns:a16="http://schemas.microsoft.com/office/drawing/2014/main" id="{CE3DABD4-321C-44C8-89CD-A24960AF9E70}"/>
              </a:ext>
            </a:extLst>
          </p:cNvPr>
          <p:cNvPicPr>
            <a:picLocks noChangeAspect="1"/>
          </p:cNvPicPr>
          <p:nvPr/>
        </p:nvPicPr>
        <p:blipFill>
          <a:blip r:embed="rId6"/>
          <a:stretch>
            <a:fillRect/>
          </a:stretch>
        </p:blipFill>
        <p:spPr>
          <a:xfrm>
            <a:off x="5345281" y="3276017"/>
            <a:ext cx="2776625" cy="1782626"/>
          </a:xfrm>
          <a:prstGeom prst="rect">
            <a:avLst/>
          </a:prstGeom>
        </p:spPr>
      </p:pic>
      <p:pic>
        <p:nvPicPr>
          <p:cNvPr id="13" name="Picture 12">
            <a:extLst>
              <a:ext uri="{FF2B5EF4-FFF2-40B4-BE49-F238E27FC236}">
                <a16:creationId xmlns:a16="http://schemas.microsoft.com/office/drawing/2014/main" id="{9F583E35-A659-407F-B540-21861965A4C6}"/>
              </a:ext>
            </a:extLst>
          </p:cNvPr>
          <p:cNvPicPr>
            <a:picLocks noChangeAspect="1"/>
          </p:cNvPicPr>
          <p:nvPr/>
        </p:nvPicPr>
        <p:blipFill>
          <a:blip r:embed="rId7"/>
          <a:stretch>
            <a:fillRect/>
          </a:stretch>
        </p:blipFill>
        <p:spPr>
          <a:xfrm>
            <a:off x="9020476" y="3372039"/>
            <a:ext cx="2418855" cy="1394814"/>
          </a:xfrm>
          <a:prstGeom prst="rect">
            <a:avLst/>
          </a:prstGeom>
        </p:spPr>
      </p:pic>
      <p:sp>
        <p:nvSpPr>
          <p:cNvPr id="14" name="Arrow: Notched Right 13">
            <a:extLst>
              <a:ext uri="{FF2B5EF4-FFF2-40B4-BE49-F238E27FC236}">
                <a16:creationId xmlns:a16="http://schemas.microsoft.com/office/drawing/2014/main" id="{EA0DD049-6C19-47F8-8A6B-0F979BCF6D83}"/>
              </a:ext>
            </a:extLst>
          </p:cNvPr>
          <p:cNvSpPr/>
          <p:nvPr/>
        </p:nvSpPr>
        <p:spPr>
          <a:xfrm>
            <a:off x="8202632" y="3847889"/>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BA54AE37-3912-44FF-B5D6-3C7FF54872CC}"/>
              </a:ext>
            </a:extLst>
          </p:cNvPr>
          <p:cNvGraphicFramePr>
            <a:graphicFrameLocks noGrp="1"/>
          </p:cNvGraphicFramePr>
          <p:nvPr>
            <p:extLst>
              <p:ext uri="{D42A27DB-BD31-4B8C-83A1-F6EECF244321}">
                <p14:modId xmlns:p14="http://schemas.microsoft.com/office/powerpoint/2010/main" val="1439288455"/>
              </p:ext>
            </p:extLst>
          </p:nvPr>
        </p:nvGraphicFramePr>
        <p:xfrm>
          <a:off x="5175506" y="5740520"/>
          <a:ext cx="2946400" cy="365760"/>
        </p:xfrm>
        <a:graphic>
          <a:graphicData uri="http://schemas.openxmlformats.org/drawingml/2006/table">
            <a:tbl>
              <a:tblPr/>
              <a:tblGrid>
                <a:gridCol w="1041400">
                  <a:extLst>
                    <a:ext uri="{9D8B030D-6E8A-4147-A177-3AD203B41FA5}">
                      <a16:colId xmlns:a16="http://schemas.microsoft.com/office/drawing/2014/main" val="1921005584"/>
                    </a:ext>
                  </a:extLst>
                </a:gridCol>
                <a:gridCol w="609600">
                  <a:extLst>
                    <a:ext uri="{9D8B030D-6E8A-4147-A177-3AD203B41FA5}">
                      <a16:colId xmlns:a16="http://schemas.microsoft.com/office/drawing/2014/main" val="1403726485"/>
                    </a:ext>
                  </a:extLst>
                </a:gridCol>
                <a:gridCol w="1295400">
                  <a:extLst>
                    <a:ext uri="{9D8B030D-6E8A-4147-A177-3AD203B41FA5}">
                      <a16:colId xmlns:a16="http://schemas.microsoft.com/office/drawing/2014/main" val="4176630037"/>
                    </a:ext>
                  </a:extLst>
                </a:gridCol>
              </a:tblGrid>
              <a:tr h="182880">
                <a:tc>
                  <a:txBody>
                    <a:bodyPr/>
                    <a:lstStyle/>
                    <a:p>
                      <a:pPr algn="ctr" fontAlgn="ctr"/>
                      <a:r>
                        <a:rPr lang="en-US" sz="1100" b="0" i="0" u="none" strike="noStrike">
                          <a:solidFill>
                            <a:srgbClr val="000000"/>
                          </a:solidFill>
                          <a:effectLst/>
                          <a:latin typeface="Calibri" panose="020F0502020204030204" pitchFamily="34" charset="0"/>
                        </a:rPr>
                        <a:t>area</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year</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err="1">
                          <a:solidFill>
                            <a:srgbClr val="000000"/>
                          </a:solidFill>
                          <a:effectLst/>
                          <a:latin typeface="Calibri" panose="020F0502020204030204" pitchFamily="34" charset="0"/>
                        </a:rPr>
                        <a:t>comm_export_value</a:t>
                      </a:r>
                      <a:endParaRPr lang="en-US"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60388"/>
                  </a:ext>
                </a:extLst>
              </a:tr>
              <a:tr h="182880">
                <a:tc>
                  <a:txBody>
                    <a:bodyPr/>
                    <a:lstStyle/>
                    <a:p>
                      <a:pPr algn="ctr" fontAlgn="ctr"/>
                      <a:r>
                        <a:rPr lang="en-US" sz="1100" b="0" i="0" u="none" strike="noStrike">
                          <a:solidFill>
                            <a:srgbClr val="000000"/>
                          </a:solidFill>
                          <a:effectLst/>
                          <a:latin typeface="Calibri" panose="020F0502020204030204" pitchFamily="34" charset="0"/>
                        </a:rPr>
                        <a:t>Brazil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2014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56892.22356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77758"/>
                  </a:ext>
                </a:extLst>
              </a:tr>
            </a:tbl>
          </a:graphicData>
        </a:graphic>
      </p:graphicFrame>
      <p:graphicFrame>
        <p:nvGraphicFramePr>
          <p:cNvPr id="18" name="Table 17">
            <a:extLst>
              <a:ext uri="{FF2B5EF4-FFF2-40B4-BE49-F238E27FC236}">
                <a16:creationId xmlns:a16="http://schemas.microsoft.com/office/drawing/2014/main" id="{AD382AEA-4809-4450-A357-3C52C79D7ED1}"/>
              </a:ext>
            </a:extLst>
          </p:cNvPr>
          <p:cNvGraphicFramePr>
            <a:graphicFrameLocks noGrp="1"/>
          </p:cNvGraphicFramePr>
          <p:nvPr>
            <p:extLst>
              <p:ext uri="{D42A27DB-BD31-4B8C-83A1-F6EECF244321}">
                <p14:modId xmlns:p14="http://schemas.microsoft.com/office/powerpoint/2010/main" val="2720053070"/>
              </p:ext>
            </p:extLst>
          </p:nvPr>
        </p:nvGraphicFramePr>
        <p:xfrm>
          <a:off x="9020476" y="5735029"/>
          <a:ext cx="2679700" cy="365760"/>
        </p:xfrm>
        <a:graphic>
          <a:graphicData uri="http://schemas.openxmlformats.org/drawingml/2006/table">
            <a:tbl>
              <a:tblPr/>
              <a:tblGrid>
                <a:gridCol w="774700">
                  <a:extLst>
                    <a:ext uri="{9D8B030D-6E8A-4147-A177-3AD203B41FA5}">
                      <a16:colId xmlns:a16="http://schemas.microsoft.com/office/drawing/2014/main" val="3647319532"/>
                    </a:ext>
                  </a:extLst>
                </a:gridCol>
                <a:gridCol w="609600">
                  <a:extLst>
                    <a:ext uri="{9D8B030D-6E8A-4147-A177-3AD203B41FA5}">
                      <a16:colId xmlns:a16="http://schemas.microsoft.com/office/drawing/2014/main" val="1069922913"/>
                    </a:ext>
                  </a:extLst>
                </a:gridCol>
                <a:gridCol w="1295400">
                  <a:extLst>
                    <a:ext uri="{9D8B030D-6E8A-4147-A177-3AD203B41FA5}">
                      <a16:colId xmlns:a16="http://schemas.microsoft.com/office/drawing/2014/main" val="3642865895"/>
                    </a:ext>
                  </a:extLst>
                </a:gridCol>
              </a:tblGrid>
              <a:tr h="182880">
                <a:tc>
                  <a:txBody>
                    <a:bodyPr/>
                    <a:lstStyle/>
                    <a:p>
                      <a:pPr algn="ctr" fontAlgn="ctr"/>
                      <a:r>
                        <a:rPr lang="en-US" sz="1100" b="0" i="0" u="none" strike="noStrike">
                          <a:solidFill>
                            <a:srgbClr val="000000"/>
                          </a:solidFill>
                          <a:effectLst/>
                          <a:latin typeface="Calibri" panose="020F0502020204030204" pitchFamily="34" charset="0"/>
                        </a:rPr>
                        <a:t>area</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year</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comm_export_value</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321256"/>
                  </a:ext>
                </a:extLst>
              </a:tr>
              <a:tr h="182880">
                <a:tc>
                  <a:txBody>
                    <a:bodyPr/>
                    <a:lstStyle/>
                    <a:p>
                      <a:pPr algn="ctr" fontAlgn="ctr"/>
                      <a:r>
                        <a:rPr lang="en-US" sz="1100" b="0" i="0" u="none" strike="noStrike">
                          <a:solidFill>
                            <a:srgbClr val="000000"/>
                          </a:solidFill>
                          <a:effectLst/>
                          <a:latin typeface="Calibri" panose="020F0502020204030204" pitchFamily="34" charset="0"/>
                        </a:rPr>
                        <a:t>Brazil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2014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56892.22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878368"/>
                  </a:ext>
                </a:extLst>
              </a:tr>
            </a:tbl>
          </a:graphicData>
        </a:graphic>
      </p:graphicFrame>
      <p:sp>
        <p:nvSpPr>
          <p:cNvPr id="19" name="Arrow: Notched Right 18">
            <a:extLst>
              <a:ext uri="{FF2B5EF4-FFF2-40B4-BE49-F238E27FC236}">
                <a16:creationId xmlns:a16="http://schemas.microsoft.com/office/drawing/2014/main" id="{65344DA2-7D7A-4793-BBFB-0655D6065B04}"/>
              </a:ext>
            </a:extLst>
          </p:cNvPr>
          <p:cNvSpPr/>
          <p:nvPr/>
        </p:nvSpPr>
        <p:spPr>
          <a:xfrm>
            <a:off x="8182942" y="5770378"/>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915066F-B492-4BAA-8E0C-3A500564FFB0}"/>
              </a:ext>
            </a:extLst>
          </p:cNvPr>
          <p:cNvSpPr/>
          <p:nvPr/>
        </p:nvSpPr>
        <p:spPr>
          <a:xfrm>
            <a:off x="7686675" y="3600450"/>
            <a:ext cx="496267" cy="128587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478EA1-A11D-4E24-85BA-00F560291377}"/>
              </a:ext>
            </a:extLst>
          </p:cNvPr>
          <p:cNvSpPr/>
          <p:nvPr/>
        </p:nvSpPr>
        <p:spPr>
          <a:xfrm>
            <a:off x="10943064" y="3744838"/>
            <a:ext cx="496267" cy="102201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AE7621-F2F8-4499-BAF0-ACC10BDFB99E}"/>
              </a:ext>
            </a:extLst>
          </p:cNvPr>
          <p:cNvSpPr/>
          <p:nvPr/>
        </p:nvSpPr>
        <p:spPr>
          <a:xfrm>
            <a:off x="4608163" y="1815362"/>
            <a:ext cx="3594469" cy="499213"/>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6E3FE9-C444-41BF-B8B9-43FDD4C1B9D1}"/>
              </a:ext>
            </a:extLst>
          </p:cNvPr>
          <p:cNvSpPr/>
          <p:nvPr/>
        </p:nvSpPr>
        <p:spPr>
          <a:xfrm>
            <a:off x="9390489" y="2104250"/>
            <a:ext cx="1516987" cy="11112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B4E2BF7-BDA6-489C-B066-B0D0E3FC0311}"/>
              </a:ext>
            </a:extLst>
          </p:cNvPr>
          <p:cNvSpPr/>
          <p:nvPr/>
        </p:nvSpPr>
        <p:spPr>
          <a:xfrm>
            <a:off x="7429500" y="5917909"/>
            <a:ext cx="495300" cy="435265"/>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78AB7B-3C76-4C92-8239-2799C48149CC}"/>
              </a:ext>
            </a:extLst>
          </p:cNvPr>
          <p:cNvSpPr/>
          <p:nvPr/>
        </p:nvSpPr>
        <p:spPr>
          <a:xfrm>
            <a:off x="11092542" y="5917910"/>
            <a:ext cx="346789" cy="335902"/>
          </a:xfrm>
          <a:prstGeom prst="rect">
            <a:avLst/>
          </a:prstGeom>
          <a:no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818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9" grpId="0" animBg="1"/>
      <p:bldP spid="20" grpId="0" animBg="1"/>
      <p:bldP spid="21" grpId="0" animBg="1"/>
      <p:bldP spid="22" grpId="0" animBg="1"/>
      <p:bldP spid="23" grpId="0" animBg="1"/>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Clean Data (3 of 3)</a:t>
            </a:r>
          </a:p>
        </p:txBody>
      </p:sp>
      <p:sp>
        <p:nvSpPr>
          <p:cNvPr id="3" name="Content Placeholder 2">
            <a:extLst>
              <a:ext uri="{FF2B5EF4-FFF2-40B4-BE49-F238E27FC236}">
                <a16:creationId xmlns:a16="http://schemas.microsoft.com/office/drawing/2014/main" id="{C09B97A1-4EFD-48A5-A696-1FAC3BB67753}"/>
              </a:ext>
            </a:extLst>
          </p:cNvPr>
          <p:cNvSpPr>
            <a:spLocks noGrp="1"/>
          </p:cNvSpPr>
          <p:nvPr>
            <p:ph idx="1"/>
          </p:nvPr>
        </p:nvSpPr>
        <p:spPr>
          <a:xfrm>
            <a:off x="838200" y="1330036"/>
            <a:ext cx="4769498" cy="5210837"/>
          </a:xfrm>
        </p:spPr>
        <p:txBody>
          <a:bodyPr/>
          <a:lstStyle/>
          <a:p>
            <a:pPr>
              <a:lnSpc>
                <a:spcPct val="100000"/>
              </a:lnSpc>
            </a:pPr>
            <a:r>
              <a:rPr lang="en-US" sz="2400" dirty="0"/>
              <a:t>Convert long form data into tidy form where necessary</a:t>
            </a:r>
          </a:p>
          <a:p>
            <a:pPr>
              <a:lnSpc>
                <a:spcPct val="100000"/>
              </a:lnSpc>
            </a:pPr>
            <a:endParaRPr lang="en-US" sz="2400" dirty="0"/>
          </a:p>
          <a:p>
            <a:pPr marL="0" indent="0">
              <a:lnSpc>
                <a:spcPct val="100000"/>
              </a:lnSpc>
              <a:buNone/>
            </a:pPr>
            <a:endParaRPr lang="en-US" sz="2400" dirty="0"/>
          </a:p>
          <a:p>
            <a:pPr>
              <a:lnSpc>
                <a:spcPct val="100000"/>
              </a:lnSpc>
            </a:pPr>
            <a:r>
              <a:rPr lang="en-US" sz="2400" dirty="0"/>
              <a:t>Convert tidy form data into long form where necessary</a:t>
            </a:r>
          </a:p>
          <a:p>
            <a:pPr>
              <a:lnSpc>
                <a:spcPct val="100000"/>
              </a:lnSpc>
            </a:pPr>
            <a:endParaRPr lang="en-US" sz="2400" dirty="0"/>
          </a:p>
          <a:p>
            <a:pPr marL="0" indent="0">
              <a:lnSpc>
                <a:spcPct val="100000"/>
              </a:lnSpc>
              <a:buNone/>
            </a:pPr>
            <a:endParaRPr lang="en-US" sz="2400" dirty="0"/>
          </a:p>
          <a:p>
            <a:pPr marL="0" indent="0">
              <a:lnSpc>
                <a:spcPct val="100000"/>
              </a:lnSpc>
              <a:buNone/>
            </a:pPr>
            <a:endParaRPr lang="en-US" sz="2400" dirty="0"/>
          </a:p>
          <a:p>
            <a:pPr>
              <a:lnSpc>
                <a:spcPct val="100000"/>
              </a:lnSpc>
            </a:pPr>
            <a:r>
              <a:rPr lang="en-US" sz="2400" dirty="0"/>
              <a:t>Combine column data to make new features</a:t>
            </a:r>
          </a:p>
        </p:txBody>
      </p:sp>
      <p:sp>
        <p:nvSpPr>
          <p:cNvPr id="4" name="Arrow: Notched Right 3">
            <a:extLst>
              <a:ext uri="{FF2B5EF4-FFF2-40B4-BE49-F238E27FC236}">
                <a16:creationId xmlns:a16="http://schemas.microsoft.com/office/drawing/2014/main" id="{49CEA5C1-283B-4215-B957-1737814030BB}"/>
              </a:ext>
            </a:extLst>
          </p:cNvPr>
          <p:cNvSpPr/>
          <p:nvPr/>
        </p:nvSpPr>
        <p:spPr>
          <a:xfrm>
            <a:off x="7884368" y="2366357"/>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Notched Right 4">
            <a:extLst>
              <a:ext uri="{FF2B5EF4-FFF2-40B4-BE49-F238E27FC236}">
                <a16:creationId xmlns:a16="http://schemas.microsoft.com/office/drawing/2014/main" id="{E0829D51-4848-42C2-AA77-F56DF0B8B135}"/>
              </a:ext>
            </a:extLst>
          </p:cNvPr>
          <p:cNvSpPr/>
          <p:nvPr/>
        </p:nvSpPr>
        <p:spPr>
          <a:xfrm>
            <a:off x="7884368" y="4170783"/>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Notched Right 5">
            <a:extLst>
              <a:ext uri="{FF2B5EF4-FFF2-40B4-BE49-F238E27FC236}">
                <a16:creationId xmlns:a16="http://schemas.microsoft.com/office/drawing/2014/main" id="{22E606AB-A476-44BD-A6B1-617334882867}"/>
              </a:ext>
            </a:extLst>
          </p:cNvPr>
          <p:cNvSpPr/>
          <p:nvPr/>
        </p:nvSpPr>
        <p:spPr>
          <a:xfrm>
            <a:off x="7884368" y="5730041"/>
            <a:ext cx="737118" cy="335902"/>
          </a:xfrm>
          <a:prstGeom prst="notched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8FBB61-F56B-4E05-80AE-984DE6CF3636}"/>
              </a:ext>
            </a:extLst>
          </p:cNvPr>
          <p:cNvPicPr>
            <a:picLocks noChangeAspect="1"/>
          </p:cNvPicPr>
          <p:nvPr/>
        </p:nvPicPr>
        <p:blipFill>
          <a:blip r:embed="rId4"/>
          <a:stretch>
            <a:fillRect/>
          </a:stretch>
        </p:blipFill>
        <p:spPr>
          <a:xfrm>
            <a:off x="4298303" y="1897275"/>
            <a:ext cx="3328174" cy="1274066"/>
          </a:xfrm>
          <a:prstGeom prst="rect">
            <a:avLst/>
          </a:prstGeom>
        </p:spPr>
      </p:pic>
      <p:pic>
        <p:nvPicPr>
          <p:cNvPr id="14" name="Picture 13">
            <a:extLst>
              <a:ext uri="{FF2B5EF4-FFF2-40B4-BE49-F238E27FC236}">
                <a16:creationId xmlns:a16="http://schemas.microsoft.com/office/drawing/2014/main" id="{728994C8-CD6C-406D-8941-3BC3410AC2A2}"/>
              </a:ext>
            </a:extLst>
          </p:cNvPr>
          <p:cNvPicPr>
            <a:picLocks noChangeAspect="1"/>
          </p:cNvPicPr>
          <p:nvPr/>
        </p:nvPicPr>
        <p:blipFill rotWithShape="1">
          <a:blip r:embed="rId5"/>
          <a:srcRect l="32278"/>
          <a:stretch/>
        </p:blipFill>
        <p:spPr>
          <a:xfrm>
            <a:off x="8879377" y="2019886"/>
            <a:ext cx="1987052" cy="1028844"/>
          </a:xfrm>
          <a:prstGeom prst="rect">
            <a:avLst/>
          </a:prstGeom>
        </p:spPr>
      </p:pic>
      <p:pic>
        <p:nvPicPr>
          <p:cNvPr id="16" name="Picture 15">
            <a:extLst>
              <a:ext uri="{FF2B5EF4-FFF2-40B4-BE49-F238E27FC236}">
                <a16:creationId xmlns:a16="http://schemas.microsoft.com/office/drawing/2014/main" id="{875DA375-A843-4ADD-8B29-6240BC5AE525}"/>
              </a:ext>
            </a:extLst>
          </p:cNvPr>
          <p:cNvPicPr>
            <a:picLocks noChangeAspect="1"/>
          </p:cNvPicPr>
          <p:nvPr/>
        </p:nvPicPr>
        <p:blipFill>
          <a:blip r:embed="rId6"/>
          <a:stretch>
            <a:fillRect/>
          </a:stretch>
        </p:blipFill>
        <p:spPr>
          <a:xfrm>
            <a:off x="4545949" y="3667487"/>
            <a:ext cx="3100102" cy="1342494"/>
          </a:xfrm>
          <a:prstGeom prst="rect">
            <a:avLst/>
          </a:prstGeom>
        </p:spPr>
      </p:pic>
      <p:pic>
        <p:nvPicPr>
          <p:cNvPr id="18" name="Picture 17">
            <a:extLst>
              <a:ext uri="{FF2B5EF4-FFF2-40B4-BE49-F238E27FC236}">
                <a16:creationId xmlns:a16="http://schemas.microsoft.com/office/drawing/2014/main" id="{75294DCD-57F7-48AB-90FB-D601C8CCEB1E}"/>
              </a:ext>
            </a:extLst>
          </p:cNvPr>
          <p:cNvPicPr>
            <a:picLocks noChangeAspect="1"/>
          </p:cNvPicPr>
          <p:nvPr/>
        </p:nvPicPr>
        <p:blipFill>
          <a:blip r:embed="rId7"/>
          <a:stretch>
            <a:fillRect/>
          </a:stretch>
        </p:blipFill>
        <p:spPr>
          <a:xfrm>
            <a:off x="8859803" y="3886625"/>
            <a:ext cx="3279846" cy="904218"/>
          </a:xfrm>
          <a:prstGeom prst="rect">
            <a:avLst/>
          </a:prstGeom>
        </p:spPr>
      </p:pic>
      <p:pic>
        <p:nvPicPr>
          <p:cNvPr id="20" name="Picture 19">
            <a:extLst>
              <a:ext uri="{FF2B5EF4-FFF2-40B4-BE49-F238E27FC236}">
                <a16:creationId xmlns:a16="http://schemas.microsoft.com/office/drawing/2014/main" id="{D0459F66-DABF-441B-B7CC-76BAF3658466}"/>
              </a:ext>
            </a:extLst>
          </p:cNvPr>
          <p:cNvPicPr>
            <a:picLocks noChangeAspect="1"/>
          </p:cNvPicPr>
          <p:nvPr/>
        </p:nvPicPr>
        <p:blipFill rotWithShape="1">
          <a:blip r:embed="rId8"/>
          <a:srcRect l="25399" t="46973"/>
          <a:stretch/>
        </p:blipFill>
        <p:spPr>
          <a:xfrm>
            <a:off x="2267338" y="6083361"/>
            <a:ext cx="7013664" cy="239443"/>
          </a:xfrm>
          <a:prstGeom prst="rect">
            <a:avLst/>
          </a:prstGeom>
        </p:spPr>
      </p:pic>
      <p:pic>
        <p:nvPicPr>
          <p:cNvPr id="22" name="Picture 21">
            <a:extLst>
              <a:ext uri="{FF2B5EF4-FFF2-40B4-BE49-F238E27FC236}">
                <a16:creationId xmlns:a16="http://schemas.microsoft.com/office/drawing/2014/main" id="{7A41C796-B51A-4DED-9D0B-45B69097AC6D}"/>
              </a:ext>
            </a:extLst>
          </p:cNvPr>
          <p:cNvPicPr>
            <a:picLocks noChangeAspect="1"/>
          </p:cNvPicPr>
          <p:nvPr/>
        </p:nvPicPr>
        <p:blipFill>
          <a:blip r:embed="rId9"/>
          <a:stretch>
            <a:fillRect/>
          </a:stretch>
        </p:blipFill>
        <p:spPr>
          <a:xfrm>
            <a:off x="9812154" y="5499745"/>
            <a:ext cx="1086002" cy="971686"/>
          </a:xfrm>
          <a:prstGeom prst="rect">
            <a:avLst/>
          </a:prstGeom>
        </p:spPr>
      </p:pic>
      <p:cxnSp>
        <p:nvCxnSpPr>
          <p:cNvPr id="24" name="Straight Arrow Connector 23">
            <a:extLst>
              <a:ext uri="{FF2B5EF4-FFF2-40B4-BE49-F238E27FC236}">
                <a16:creationId xmlns:a16="http://schemas.microsoft.com/office/drawing/2014/main" id="{A14D4109-B2F7-417F-9D1B-835401C6AA17}"/>
              </a:ext>
            </a:extLst>
          </p:cNvPr>
          <p:cNvCxnSpPr/>
          <p:nvPr/>
        </p:nvCxnSpPr>
        <p:spPr>
          <a:xfrm>
            <a:off x="5430416" y="1849650"/>
            <a:ext cx="1950098" cy="0"/>
          </a:xfrm>
          <a:prstGeom prst="straightConnector1">
            <a:avLst/>
          </a:prstGeom>
          <a:ln>
            <a:solidFill>
              <a:schemeClr val="accent4">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13AEBC-BCF5-4219-AF45-DD17525C053B}"/>
              </a:ext>
            </a:extLst>
          </p:cNvPr>
          <p:cNvCxnSpPr>
            <a:cxnSpLocks/>
          </p:cNvCxnSpPr>
          <p:nvPr/>
        </p:nvCxnSpPr>
        <p:spPr>
          <a:xfrm>
            <a:off x="11012977" y="2158607"/>
            <a:ext cx="0" cy="856108"/>
          </a:xfrm>
          <a:prstGeom prst="straightConnector1">
            <a:avLst/>
          </a:prstGeom>
          <a:ln>
            <a:solidFill>
              <a:schemeClr val="accent4">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5C8181D-3F63-4A7B-88F7-008919DB8728}"/>
              </a:ext>
            </a:extLst>
          </p:cNvPr>
          <p:cNvCxnSpPr>
            <a:cxnSpLocks/>
          </p:cNvCxnSpPr>
          <p:nvPr/>
        </p:nvCxnSpPr>
        <p:spPr>
          <a:xfrm>
            <a:off x="6964852" y="4078631"/>
            <a:ext cx="0" cy="856108"/>
          </a:xfrm>
          <a:prstGeom prst="straightConnector1">
            <a:avLst/>
          </a:prstGeom>
          <a:ln>
            <a:solidFill>
              <a:schemeClr val="accent4">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FD425E-3FD6-424D-B1B4-A98713AEE8BE}"/>
              </a:ext>
            </a:extLst>
          </p:cNvPr>
          <p:cNvCxnSpPr>
            <a:cxnSpLocks/>
          </p:cNvCxnSpPr>
          <p:nvPr/>
        </p:nvCxnSpPr>
        <p:spPr>
          <a:xfrm>
            <a:off x="10275307" y="3889541"/>
            <a:ext cx="1735718" cy="0"/>
          </a:xfrm>
          <a:prstGeom prst="straightConnector1">
            <a:avLst/>
          </a:prstGeom>
          <a:ln>
            <a:solidFill>
              <a:schemeClr val="accent4">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7734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Merge Data</a:t>
            </a:r>
          </a:p>
        </p:txBody>
      </p:sp>
      <p:sp>
        <p:nvSpPr>
          <p:cNvPr id="5" name="Flowchart: Connector 4">
            <a:extLst>
              <a:ext uri="{FF2B5EF4-FFF2-40B4-BE49-F238E27FC236}">
                <a16:creationId xmlns:a16="http://schemas.microsoft.com/office/drawing/2014/main" id="{C678835A-45A6-494E-B78A-BF4316D74D2F}"/>
              </a:ext>
            </a:extLst>
          </p:cNvPr>
          <p:cNvSpPr/>
          <p:nvPr/>
        </p:nvSpPr>
        <p:spPr>
          <a:xfrm>
            <a:off x="4353217" y="2561834"/>
            <a:ext cx="2459588" cy="2529836"/>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9D840E76-5032-4B9C-A56E-BBEB82AF9D4F}"/>
              </a:ext>
            </a:extLst>
          </p:cNvPr>
          <p:cNvSpPr/>
          <p:nvPr/>
        </p:nvSpPr>
        <p:spPr>
          <a:xfrm>
            <a:off x="5757960" y="2800350"/>
            <a:ext cx="2109690" cy="2052808"/>
          </a:xfrm>
          <a:prstGeom prst="flowChartConnector">
            <a:avLst/>
          </a:prstGeom>
          <a:solidFill>
            <a:schemeClr val="accent4">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26E8C3-DE2F-4BDE-8E4F-D4DC69E8EB99}"/>
              </a:ext>
            </a:extLst>
          </p:cNvPr>
          <p:cNvSpPr txBox="1"/>
          <p:nvPr/>
        </p:nvSpPr>
        <p:spPr>
          <a:xfrm>
            <a:off x="5044168" y="3249657"/>
            <a:ext cx="1054845" cy="1323439"/>
          </a:xfrm>
          <a:prstGeom prst="rect">
            <a:avLst/>
          </a:prstGeom>
          <a:noFill/>
        </p:spPr>
        <p:txBody>
          <a:bodyPr wrap="square" rtlCol="0">
            <a:spAutoFit/>
          </a:bodyPr>
          <a:lstStyle/>
          <a:p>
            <a:pPr algn="ctr"/>
            <a:r>
              <a:rPr lang="en-US" sz="2000" dirty="0">
                <a:solidFill>
                  <a:schemeClr val="bg1"/>
                </a:solidFill>
                <a:latin typeface="Arial Narrow" panose="020B0606020202030204" pitchFamily="34" charset="0"/>
              </a:rPr>
              <a:t>GDP_DF</a:t>
            </a:r>
          </a:p>
          <a:p>
            <a:pPr algn="ctr"/>
            <a:r>
              <a:rPr lang="en-US" sz="2000" dirty="0">
                <a:solidFill>
                  <a:schemeClr val="bg1"/>
                </a:solidFill>
                <a:latin typeface="Arial Narrow" panose="020B0606020202030204" pitchFamily="34" charset="0"/>
              </a:rPr>
              <a:t>Area</a:t>
            </a:r>
          </a:p>
          <a:p>
            <a:pPr algn="ctr"/>
            <a:r>
              <a:rPr lang="en-US" sz="2000" dirty="0">
                <a:solidFill>
                  <a:schemeClr val="bg1"/>
                </a:solidFill>
                <a:latin typeface="Arial Narrow" panose="020B0606020202030204" pitchFamily="34" charset="0"/>
              </a:rPr>
              <a:t>&amp; </a:t>
            </a:r>
          </a:p>
          <a:p>
            <a:pPr algn="ctr"/>
            <a:r>
              <a:rPr lang="en-US" sz="2000" dirty="0">
                <a:solidFill>
                  <a:schemeClr val="bg1"/>
                </a:solidFill>
                <a:latin typeface="Arial Narrow" panose="020B0606020202030204" pitchFamily="34" charset="0"/>
              </a:rPr>
              <a:t>Year</a:t>
            </a:r>
          </a:p>
        </p:txBody>
      </p:sp>
      <p:sp>
        <p:nvSpPr>
          <p:cNvPr id="9" name="TextBox 8">
            <a:extLst>
              <a:ext uri="{FF2B5EF4-FFF2-40B4-BE49-F238E27FC236}">
                <a16:creationId xmlns:a16="http://schemas.microsoft.com/office/drawing/2014/main" id="{D08E128B-4D6A-4F62-BC8D-CA406659153B}"/>
              </a:ext>
            </a:extLst>
          </p:cNvPr>
          <p:cNvSpPr txBox="1"/>
          <p:nvPr/>
        </p:nvSpPr>
        <p:spPr>
          <a:xfrm>
            <a:off x="6099013" y="3449555"/>
            <a:ext cx="1427584" cy="707886"/>
          </a:xfrm>
          <a:prstGeom prst="rect">
            <a:avLst/>
          </a:prstGeom>
          <a:noFill/>
        </p:spPr>
        <p:txBody>
          <a:bodyPr wrap="square" rtlCol="0">
            <a:spAutoFit/>
          </a:bodyPr>
          <a:lstStyle/>
          <a:p>
            <a:pPr algn="ctr"/>
            <a:r>
              <a:rPr lang="en-US" sz="2000" dirty="0">
                <a:solidFill>
                  <a:schemeClr val="bg1"/>
                </a:solidFill>
                <a:latin typeface="Arial Narrow" panose="020B0606020202030204" pitchFamily="34" charset="0"/>
              </a:rPr>
              <a:t>All other Data frames</a:t>
            </a:r>
          </a:p>
        </p:txBody>
      </p:sp>
      <p:pic>
        <p:nvPicPr>
          <p:cNvPr id="4" name="Picture 3">
            <a:extLst>
              <a:ext uri="{FF2B5EF4-FFF2-40B4-BE49-F238E27FC236}">
                <a16:creationId xmlns:a16="http://schemas.microsoft.com/office/drawing/2014/main" id="{2C7D6ADB-73E4-46E9-8B1E-C514F7E28665}"/>
              </a:ext>
            </a:extLst>
          </p:cNvPr>
          <p:cNvPicPr>
            <a:picLocks noChangeAspect="1"/>
          </p:cNvPicPr>
          <p:nvPr/>
        </p:nvPicPr>
        <p:blipFill>
          <a:blip r:embed="rId4"/>
          <a:stretch>
            <a:fillRect/>
          </a:stretch>
        </p:blipFill>
        <p:spPr>
          <a:xfrm>
            <a:off x="8009539" y="1623417"/>
            <a:ext cx="4023539" cy="4825008"/>
          </a:xfrm>
          <a:prstGeom prst="rect">
            <a:avLst/>
          </a:prstGeom>
        </p:spPr>
      </p:pic>
      <p:pic>
        <p:nvPicPr>
          <p:cNvPr id="10" name="Picture 9">
            <a:extLst>
              <a:ext uri="{FF2B5EF4-FFF2-40B4-BE49-F238E27FC236}">
                <a16:creationId xmlns:a16="http://schemas.microsoft.com/office/drawing/2014/main" id="{3578F604-6045-4B9C-ADC0-EE1249BE1C5B}"/>
              </a:ext>
            </a:extLst>
          </p:cNvPr>
          <p:cNvPicPr>
            <a:picLocks noChangeAspect="1"/>
          </p:cNvPicPr>
          <p:nvPr/>
        </p:nvPicPr>
        <p:blipFill>
          <a:blip r:embed="rId5"/>
          <a:stretch>
            <a:fillRect/>
          </a:stretch>
        </p:blipFill>
        <p:spPr>
          <a:xfrm>
            <a:off x="1604700" y="5439168"/>
            <a:ext cx="3762900" cy="1162212"/>
          </a:xfrm>
          <a:prstGeom prst="rect">
            <a:avLst/>
          </a:prstGeom>
        </p:spPr>
      </p:pic>
      <p:pic>
        <p:nvPicPr>
          <p:cNvPr id="12" name="Picture 11">
            <a:extLst>
              <a:ext uri="{FF2B5EF4-FFF2-40B4-BE49-F238E27FC236}">
                <a16:creationId xmlns:a16="http://schemas.microsoft.com/office/drawing/2014/main" id="{A3470C66-8D47-46D2-901B-C20BF1DD8875}"/>
              </a:ext>
            </a:extLst>
          </p:cNvPr>
          <p:cNvPicPr>
            <a:picLocks noChangeAspect="1"/>
          </p:cNvPicPr>
          <p:nvPr/>
        </p:nvPicPr>
        <p:blipFill>
          <a:blip r:embed="rId6"/>
          <a:stretch>
            <a:fillRect/>
          </a:stretch>
        </p:blipFill>
        <p:spPr>
          <a:xfrm>
            <a:off x="1029162" y="4104989"/>
            <a:ext cx="2438740" cy="1152686"/>
          </a:xfrm>
          <a:prstGeom prst="rect">
            <a:avLst/>
          </a:prstGeom>
        </p:spPr>
      </p:pic>
      <p:pic>
        <p:nvPicPr>
          <p:cNvPr id="14" name="Picture 13">
            <a:extLst>
              <a:ext uri="{FF2B5EF4-FFF2-40B4-BE49-F238E27FC236}">
                <a16:creationId xmlns:a16="http://schemas.microsoft.com/office/drawing/2014/main" id="{BF36865A-4FE6-489D-B3D5-C501823BB1CC}"/>
              </a:ext>
            </a:extLst>
          </p:cNvPr>
          <p:cNvPicPr>
            <a:picLocks noChangeAspect="1"/>
          </p:cNvPicPr>
          <p:nvPr/>
        </p:nvPicPr>
        <p:blipFill>
          <a:blip r:embed="rId7"/>
          <a:stretch>
            <a:fillRect/>
          </a:stretch>
        </p:blipFill>
        <p:spPr>
          <a:xfrm>
            <a:off x="1129188" y="2751758"/>
            <a:ext cx="2238687" cy="1171739"/>
          </a:xfrm>
          <a:prstGeom prst="rect">
            <a:avLst/>
          </a:prstGeom>
        </p:spPr>
      </p:pic>
      <p:pic>
        <p:nvPicPr>
          <p:cNvPr id="16" name="Picture 15">
            <a:extLst>
              <a:ext uri="{FF2B5EF4-FFF2-40B4-BE49-F238E27FC236}">
                <a16:creationId xmlns:a16="http://schemas.microsoft.com/office/drawing/2014/main" id="{45D1E288-9FF8-456A-88BA-B20563304103}"/>
              </a:ext>
            </a:extLst>
          </p:cNvPr>
          <p:cNvPicPr>
            <a:picLocks noChangeAspect="1"/>
          </p:cNvPicPr>
          <p:nvPr/>
        </p:nvPicPr>
        <p:blipFill>
          <a:blip r:embed="rId8"/>
          <a:stretch>
            <a:fillRect/>
          </a:stretch>
        </p:blipFill>
        <p:spPr>
          <a:xfrm>
            <a:off x="802594" y="1421768"/>
            <a:ext cx="2038635" cy="1200318"/>
          </a:xfrm>
          <a:prstGeom prst="rect">
            <a:avLst/>
          </a:prstGeom>
        </p:spPr>
      </p:pic>
      <p:pic>
        <p:nvPicPr>
          <p:cNvPr id="18" name="Picture 17">
            <a:extLst>
              <a:ext uri="{FF2B5EF4-FFF2-40B4-BE49-F238E27FC236}">
                <a16:creationId xmlns:a16="http://schemas.microsoft.com/office/drawing/2014/main" id="{0D2FDDF6-5285-4C01-9D89-FAADE0CCDB49}"/>
              </a:ext>
            </a:extLst>
          </p:cNvPr>
          <p:cNvPicPr>
            <a:picLocks noChangeAspect="1"/>
          </p:cNvPicPr>
          <p:nvPr/>
        </p:nvPicPr>
        <p:blipFill>
          <a:blip r:embed="rId9"/>
          <a:stretch>
            <a:fillRect/>
          </a:stretch>
        </p:blipFill>
        <p:spPr>
          <a:xfrm>
            <a:off x="3486150" y="1448791"/>
            <a:ext cx="1743318" cy="1171739"/>
          </a:xfrm>
          <a:prstGeom prst="rect">
            <a:avLst/>
          </a:prstGeom>
        </p:spPr>
      </p:pic>
      <p:sp>
        <p:nvSpPr>
          <p:cNvPr id="21" name="Arrow: Notched Right 20">
            <a:extLst>
              <a:ext uri="{FF2B5EF4-FFF2-40B4-BE49-F238E27FC236}">
                <a16:creationId xmlns:a16="http://schemas.microsoft.com/office/drawing/2014/main" id="{547FF1DA-12C8-4A25-BF3F-14F3B5F07816}"/>
              </a:ext>
            </a:extLst>
          </p:cNvPr>
          <p:cNvSpPr/>
          <p:nvPr/>
        </p:nvSpPr>
        <p:spPr>
          <a:xfrm>
            <a:off x="5583011" y="5146383"/>
            <a:ext cx="1592759" cy="335902"/>
          </a:xfrm>
          <a:prstGeom prst="notchedRightArrow">
            <a:avLst/>
          </a:prstGeom>
          <a:gradFill flip="none" rotWithShape="1">
            <a:gsLst>
              <a:gs pos="0">
                <a:schemeClr val="accent4">
                  <a:lumMod val="50000"/>
                </a:schemeClr>
              </a:gs>
              <a:gs pos="40000">
                <a:schemeClr val="accent4">
                  <a:lumMod val="75000"/>
                </a:schemeClr>
              </a:gs>
              <a:gs pos="73000">
                <a:schemeClr val="accent4">
                  <a:lumMod val="60000"/>
                  <a:lumOff val="40000"/>
                </a:schemeClr>
              </a:gs>
              <a:gs pos="100000">
                <a:schemeClr val="accent4">
                  <a:lumMod val="20000"/>
                  <a:lumOff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Notched Right 22">
            <a:extLst>
              <a:ext uri="{FF2B5EF4-FFF2-40B4-BE49-F238E27FC236}">
                <a16:creationId xmlns:a16="http://schemas.microsoft.com/office/drawing/2014/main" id="{6CB0DBAF-4742-4150-A50B-59094AF4FA39}"/>
              </a:ext>
            </a:extLst>
          </p:cNvPr>
          <p:cNvSpPr/>
          <p:nvPr/>
        </p:nvSpPr>
        <p:spPr>
          <a:xfrm>
            <a:off x="5587961" y="2171219"/>
            <a:ext cx="1592759" cy="335902"/>
          </a:xfrm>
          <a:prstGeom prst="notchedRightArrow">
            <a:avLst/>
          </a:prstGeom>
          <a:gradFill flip="none" rotWithShape="1">
            <a:gsLst>
              <a:gs pos="0">
                <a:schemeClr val="accent4">
                  <a:lumMod val="50000"/>
                </a:schemeClr>
              </a:gs>
              <a:gs pos="40000">
                <a:schemeClr val="accent4">
                  <a:lumMod val="75000"/>
                </a:schemeClr>
              </a:gs>
              <a:gs pos="73000">
                <a:schemeClr val="accent4">
                  <a:lumMod val="60000"/>
                  <a:lumOff val="40000"/>
                </a:schemeClr>
              </a:gs>
              <a:gs pos="100000">
                <a:schemeClr val="accent4">
                  <a:lumMod val="20000"/>
                  <a:lumOff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018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21"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a:xfrm>
            <a:off x="838200" y="292515"/>
            <a:ext cx="10701434" cy="843558"/>
          </a:xfrm>
        </p:spPr>
        <p:txBody>
          <a:bodyPr>
            <a:normAutofit fontScale="90000"/>
          </a:bodyPr>
          <a:lstStyle/>
          <a:p>
            <a:r>
              <a:rPr lang="en-US" dirty="0"/>
              <a:t>Data Wrangling – Additional Reduction and Maintenance</a:t>
            </a:r>
          </a:p>
        </p:txBody>
      </p:sp>
      <p:sp>
        <p:nvSpPr>
          <p:cNvPr id="3" name="Content Placeholder 2">
            <a:extLst>
              <a:ext uri="{FF2B5EF4-FFF2-40B4-BE49-F238E27FC236}">
                <a16:creationId xmlns:a16="http://schemas.microsoft.com/office/drawing/2014/main" id="{C09B97A1-4EFD-48A5-A696-1FAC3BB67753}"/>
              </a:ext>
            </a:extLst>
          </p:cNvPr>
          <p:cNvSpPr>
            <a:spLocks noGrp="1"/>
          </p:cNvSpPr>
          <p:nvPr>
            <p:ph idx="1"/>
          </p:nvPr>
        </p:nvSpPr>
        <p:spPr>
          <a:xfrm>
            <a:off x="838200" y="1330036"/>
            <a:ext cx="4881465" cy="5235449"/>
          </a:xfrm>
        </p:spPr>
        <p:txBody>
          <a:bodyPr/>
          <a:lstStyle/>
          <a:p>
            <a:r>
              <a:rPr lang="en-US" sz="2400" dirty="0"/>
              <a:t>Standardize names of countries</a:t>
            </a:r>
          </a:p>
          <a:p>
            <a:pPr lvl="1"/>
            <a:r>
              <a:rPr lang="en-US" sz="2000" dirty="0"/>
              <a:t>Identify variations of same country</a:t>
            </a:r>
          </a:p>
          <a:p>
            <a:pPr lvl="1"/>
            <a:r>
              <a:rPr lang="en-US" sz="2000" dirty="0"/>
              <a:t>Run area names through dictionary to standardize those variations</a:t>
            </a:r>
          </a:p>
          <a:p>
            <a:pPr marL="457200" lvl="1" indent="0">
              <a:buNone/>
            </a:pPr>
            <a:endParaRPr lang="en-US" dirty="0"/>
          </a:p>
          <a:p>
            <a:pPr marL="457200" lvl="1" indent="0">
              <a:buNone/>
            </a:pPr>
            <a:endParaRPr lang="en-US" dirty="0"/>
          </a:p>
          <a:p>
            <a:r>
              <a:rPr lang="en-US" sz="2400" dirty="0"/>
              <a:t>Remove non-geographical records</a:t>
            </a:r>
          </a:p>
          <a:p>
            <a:pPr marL="0" indent="0">
              <a:buNone/>
            </a:pPr>
            <a:endParaRPr lang="en-US" dirty="0"/>
          </a:p>
          <a:p>
            <a:r>
              <a:rPr lang="en-US" sz="2400" dirty="0"/>
              <a:t>Reassign region level redundant data to country level missing data</a:t>
            </a:r>
          </a:p>
          <a:p>
            <a:pPr lvl="1"/>
            <a:r>
              <a:rPr lang="en-US" sz="2000" dirty="0"/>
              <a:t>Add regional column (tidy to long form)</a:t>
            </a:r>
          </a:p>
          <a:p>
            <a:pPr lvl="1"/>
            <a:r>
              <a:rPr lang="en-US" sz="2000" dirty="0"/>
              <a:t>Impute regional data to their country’s missing data</a:t>
            </a:r>
          </a:p>
          <a:p>
            <a:pPr lvl="1"/>
            <a:r>
              <a:rPr lang="en-US" sz="2000" dirty="0"/>
              <a:t>Rename ‘area’ column to ‘country’</a:t>
            </a:r>
          </a:p>
          <a:p>
            <a:pPr lvl="1"/>
            <a:r>
              <a:rPr lang="en-US" sz="2000" dirty="0"/>
              <a:t>Drop region specific data</a:t>
            </a:r>
          </a:p>
        </p:txBody>
      </p:sp>
      <p:pic>
        <p:nvPicPr>
          <p:cNvPr id="5" name="Picture 4">
            <a:extLst>
              <a:ext uri="{FF2B5EF4-FFF2-40B4-BE49-F238E27FC236}">
                <a16:creationId xmlns:a16="http://schemas.microsoft.com/office/drawing/2014/main" id="{73D80CE4-01CB-4CDA-8B20-E5702437F864}"/>
              </a:ext>
            </a:extLst>
          </p:cNvPr>
          <p:cNvPicPr>
            <a:picLocks noChangeAspect="1"/>
          </p:cNvPicPr>
          <p:nvPr/>
        </p:nvPicPr>
        <p:blipFill>
          <a:blip r:embed="rId4"/>
          <a:stretch>
            <a:fillRect/>
          </a:stretch>
        </p:blipFill>
        <p:spPr>
          <a:xfrm>
            <a:off x="6167304" y="1330036"/>
            <a:ext cx="1914792" cy="981212"/>
          </a:xfrm>
          <a:prstGeom prst="rect">
            <a:avLst/>
          </a:prstGeom>
        </p:spPr>
      </p:pic>
      <p:pic>
        <p:nvPicPr>
          <p:cNvPr id="7" name="Picture 6">
            <a:extLst>
              <a:ext uri="{FF2B5EF4-FFF2-40B4-BE49-F238E27FC236}">
                <a16:creationId xmlns:a16="http://schemas.microsoft.com/office/drawing/2014/main" id="{DD60FE21-85DE-4325-9845-F737A01ABE0D}"/>
              </a:ext>
            </a:extLst>
          </p:cNvPr>
          <p:cNvPicPr>
            <a:picLocks noChangeAspect="1"/>
          </p:cNvPicPr>
          <p:nvPr/>
        </p:nvPicPr>
        <p:blipFill>
          <a:blip r:embed="rId5"/>
          <a:stretch>
            <a:fillRect/>
          </a:stretch>
        </p:blipFill>
        <p:spPr>
          <a:xfrm>
            <a:off x="7877181" y="1820642"/>
            <a:ext cx="1305107" cy="1162212"/>
          </a:xfrm>
          <a:prstGeom prst="rect">
            <a:avLst/>
          </a:prstGeom>
        </p:spPr>
      </p:pic>
      <p:pic>
        <p:nvPicPr>
          <p:cNvPr id="9" name="Picture 8">
            <a:extLst>
              <a:ext uri="{FF2B5EF4-FFF2-40B4-BE49-F238E27FC236}">
                <a16:creationId xmlns:a16="http://schemas.microsoft.com/office/drawing/2014/main" id="{459DF7D7-336C-47C3-86B5-D9ECBAC5A18F}"/>
              </a:ext>
            </a:extLst>
          </p:cNvPr>
          <p:cNvPicPr>
            <a:picLocks noChangeAspect="1"/>
          </p:cNvPicPr>
          <p:nvPr/>
        </p:nvPicPr>
        <p:blipFill>
          <a:blip r:embed="rId6"/>
          <a:stretch>
            <a:fillRect/>
          </a:stretch>
        </p:blipFill>
        <p:spPr>
          <a:xfrm>
            <a:off x="9253413" y="1330036"/>
            <a:ext cx="1781424" cy="1829055"/>
          </a:xfrm>
          <a:prstGeom prst="rect">
            <a:avLst/>
          </a:prstGeom>
        </p:spPr>
      </p:pic>
      <p:pic>
        <p:nvPicPr>
          <p:cNvPr id="11" name="Picture 10">
            <a:extLst>
              <a:ext uri="{FF2B5EF4-FFF2-40B4-BE49-F238E27FC236}">
                <a16:creationId xmlns:a16="http://schemas.microsoft.com/office/drawing/2014/main" id="{3DFF6ED5-5B3A-4734-BB63-CD3B7F7D8A24}"/>
              </a:ext>
            </a:extLst>
          </p:cNvPr>
          <p:cNvPicPr>
            <a:picLocks noChangeAspect="1"/>
          </p:cNvPicPr>
          <p:nvPr/>
        </p:nvPicPr>
        <p:blipFill>
          <a:blip r:embed="rId7"/>
          <a:stretch>
            <a:fillRect/>
          </a:stretch>
        </p:blipFill>
        <p:spPr>
          <a:xfrm>
            <a:off x="6096000" y="3159091"/>
            <a:ext cx="1514686" cy="1247949"/>
          </a:xfrm>
          <a:prstGeom prst="rect">
            <a:avLst/>
          </a:prstGeom>
        </p:spPr>
      </p:pic>
      <p:pic>
        <p:nvPicPr>
          <p:cNvPr id="13" name="Picture 12">
            <a:extLst>
              <a:ext uri="{FF2B5EF4-FFF2-40B4-BE49-F238E27FC236}">
                <a16:creationId xmlns:a16="http://schemas.microsoft.com/office/drawing/2014/main" id="{83EF660F-6BE1-4B82-BD63-EB12B880A826}"/>
              </a:ext>
            </a:extLst>
          </p:cNvPr>
          <p:cNvPicPr>
            <a:picLocks noChangeAspect="1"/>
          </p:cNvPicPr>
          <p:nvPr/>
        </p:nvPicPr>
        <p:blipFill>
          <a:blip r:embed="rId8"/>
          <a:stretch>
            <a:fillRect/>
          </a:stretch>
        </p:blipFill>
        <p:spPr>
          <a:xfrm>
            <a:off x="7700822" y="3698910"/>
            <a:ext cx="2010056" cy="552527"/>
          </a:xfrm>
          <a:prstGeom prst="rect">
            <a:avLst/>
          </a:prstGeom>
        </p:spPr>
      </p:pic>
      <p:pic>
        <p:nvPicPr>
          <p:cNvPr id="15" name="Picture 14">
            <a:extLst>
              <a:ext uri="{FF2B5EF4-FFF2-40B4-BE49-F238E27FC236}">
                <a16:creationId xmlns:a16="http://schemas.microsoft.com/office/drawing/2014/main" id="{AA44CE07-44E8-4116-95E2-B4D495CB3259}"/>
              </a:ext>
            </a:extLst>
          </p:cNvPr>
          <p:cNvPicPr>
            <a:picLocks noChangeAspect="1"/>
          </p:cNvPicPr>
          <p:nvPr/>
        </p:nvPicPr>
        <p:blipFill>
          <a:blip r:embed="rId9"/>
          <a:stretch>
            <a:fillRect/>
          </a:stretch>
        </p:blipFill>
        <p:spPr>
          <a:xfrm>
            <a:off x="9277229" y="3571470"/>
            <a:ext cx="1733792" cy="752580"/>
          </a:xfrm>
          <a:prstGeom prst="rect">
            <a:avLst/>
          </a:prstGeom>
        </p:spPr>
      </p:pic>
      <p:graphicFrame>
        <p:nvGraphicFramePr>
          <p:cNvPr id="16" name="Table 15">
            <a:extLst>
              <a:ext uri="{FF2B5EF4-FFF2-40B4-BE49-F238E27FC236}">
                <a16:creationId xmlns:a16="http://schemas.microsoft.com/office/drawing/2014/main" id="{5B80DFBA-E755-4B60-BD4B-3D6DABAA03B2}"/>
              </a:ext>
            </a:extLst>
          </p:cNvPr>
          <p:cNvGraphicFramePr>
            <a:graphicFrameLocks noGrp="1"/>
          </p:cNvGraphicFramePr>
          <p:nvPr>
            <p:extLst>
              <p:ext uri="{D42A27DB-BD31-4B8C-83A1-F6EECF244321}">
                <p14:modId xmlns:p14="http://schemas.microsoft.com/office/powerpoint/2010/main" val="3633710491"/>
              </p:ext>
            </p:extLst>
          </p:nvPr>
        </p:nvGraphicFramePr>
        <p:xfrm>
          <a:off x="5757996" y="4514542"/>
          <a:ext cx="4648200" cy="1280160"/>
        </p:xfrm>
        <a:graphic>
          <a:graphicData uri="http://schemas.openxmlformats.org/drawingml/2006/table">
            <a:tbl>
              <a:tblPr/>
              <a:tblGrid>
                <a:gridCol w="1549400">
                  <a:extLst>
                    <a:ext uri="{9D8B030D-6E8A-4147-A177-3AD203B41FA5}">
                      <a16:colId xmlns:a16="http://schemas.microsoft.com/office/drawing/2014/main" val="2113004561"/>
                    </a:ext>
                  </a:extLst>
                </a:gridCol>
                <a:gridCol w="1549400">
                  <a:extLst>
                    <a:ext uri="{9D8B030D-6E8A-4147-A177-3AD203B41FA5}">
                      <a16:colId xmlns:a16="http://schemas.microsoft.com/office/drawing/2014/main" val="3531511578"/>
                    </a:ext>
                  </a:extLst>
                </a:gridCol>
                <a:gridCol w="1549400">
                  <a:extLst>
                    <a:ext uri="{9D8B030D-6E8A-4147-A177-3AD203B41FA5}">
                      <a16:colId xmlns:a16="http://schemas.microsoft.com/office/drawing/2014/main" val="505293954"/>
                    </a:ext>
                  </a:extLst>
                </a:gridCol>
              </a:tblGrid>
              <a:tr h="182880">
                <a:tc>
                  <a:txBody>
                    <a:bodyPr/>
                    <a:lstStyle/>
                    <a:p>
                      <a:pPr algn="l" fontAlgn="b"/>
                      <a:r>
                        <a:rPr lang="en-US" sz="1100" b="0" i="0" u="none" strike="noStrike">
                          <a:solidFill>
                            <a:srgbClr val="000000"/>
                          </a:solidFill>
                          <a:effectLst/>
                          <a:latin typeface="Calibri" panose="020F0502020204030204" pitchFamily="34" charset="0"/>
                        </a:rPr>
                        <a:t>area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cpia_reg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healthcare$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191599531"/>
                  </a:ext>
                </a:extLst>
              </a:tr>
              <a:tr h="182880">
                <a:tc>
                  <a:txBody>
                    <a:bodyPr/>
                    <a:lstStyle/>
                    <a:p>
                      <a:pPr algn="l" fontAlgn="b"/>
                      <a:r>
                        <a:rPr lang="en-US" sz="1100" b="0" i="0" u="none" strike="noStrike">
                          <a:solidFill>
                            <a:srgbClr val="000000"/>
                          </a:solidFill>
                          <a:effectLst/>
                          <a:latin typeface="Calibri" panose="020F0502020204030204" pitchFamily="34" charset="0"/>
                        </a:rPr>
                        <a:t>Germany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FF0000"/>
                          </a:solidFill>
                          <a:effectLst/>
                          <a:latin typeface="Calibri" panose="020F0502020204030204" pitchFamily="34" charset="0"/>
                        </a:rPr>
                        <a:t>NaN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1909224"/>
                  </a:ext>
                </a:extLst>
              </a:tr>
              <a:tr h="182880">
                <a:tc>
                  <a:txBody>
                    <a:bodyPr/>
                    <a:lstStyle/>
                    <a:p>
                      <a:pPr algn="l" fontAlgn="b"/>
                      <a:r>
                        <a:rPr lang="en-US" sz="1100" b="0" i="0" u="none" strike="noStrike">
                          <a:solidFill>
                            <a:srgbClr val="000000"/>
                          </a:solidFill>
                          <a:effectLst/>
                          <a:latin typeface="Calibri" panose="020F0502020204030204" pitchFamily="34" charset="0"/>
                        </a:rPr>
                        <a:t>France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FF0000"/>
                          </a:solidFill>
                          <a:effectLst/>
                          <a:latin typeface="Calibri" panose="020F0502020204030204" pitchFamily="34" charset="0"/>
                        </a:rPr>
                        <a:t>NaN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2565577"/>
                  </a:ext>
                </a:extLst>
              </a:tr>
              <a:tr h="182880">
                <a:tc>
                  <a:txBody>
                    <a:bodyPr/>
                    <a:lstStyle/>
                    <a:p>
                      <a:pPr algn="l" fontAlgn="b"/>
                      <a:r>
                        <a:rPr lang="en-US" sz="1100" b="0" i="0" u="none" strike="noStrike">
                          <a:solidFill>
                            <a:srgbClr val="000000"/>
                          </a:solidFill>
                          <a:effectLst/>
                          <a:latin typeface="Calibri" panose="020F0502020204030204" pitchFamily="34" charset="0"/>
                        </a:rPr>
                        <a:t>Europe &amp; Central Asia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FF0000"/>
                          </a:solidFill>
                          <a:effectLst/>
                          <a:latin typeface="Calibri" panose="020F0502020204030204" pitchFamily="34" charset="0"/>
                        </a:rPr>
                        <a:t>NaN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470990"/>
                  </a:ext>
                </a:extLst>
              </a:tr>
              <a:tr h="182880">
                <a:tc>
                  <a:txBody>
                    <a:bodyPr/>
                    <a:lstStyle/>
                    <a:p>
                      <a:pPr algn="l" fontAlgn="b"/>
                      <a:r>
                        <a:rPr lang="en-US" sz="1100" b="0" i="0" u="none" strike="noStrike">
                          <a:solidFill>
                            <a:srgbClr val="000000"/>
                          </a:solidFill>
                          <a:effectLst/>
                          <a:latin typeface="Calibri" panose="020F0502020204030204" pitchFamily="34" charset="0"/>
                        </a:rPr>
                        <a:t>Ghana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3040023"/>
                  </a:ext>
                </a:extLst>
              </a:tr>
              <a:tr h="182880">
                <a:tc>
                  <a:txBody>
                    <a:bodyPr/>
                    <a:lstStyle/>
                    <a:p>
                      <a:pPr algn="l" fontAlgn="b"/>
                      <a:r>
                        <a:rPr lang="en-US" sz="1100" b="0" i="0" u="none" strike="noStrike">
                          <a:solidFill>
                            <a:srgbClr val="000000"/>
                          </a:solidFill>
                          <a:effectLst/>
                          <a:latin typeface="Calibri" panose="020F0502020204030204" pitchFamily="34" charset="0"/>
                        </a:rPr>
                        <a:t>D.R. Congo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FF0000"/>
                          </a:solidFill>
                          <a:effectLst/>
                          <a:latin typeface="Calibri" panose="020F0502020204030204" pitchFamily="34" charset="0"/>
                        </a:rPr>
                        <a:t>NaN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FF0000"/>
                          </a:solidFill>
                          <a:effectLst/>
                          <a:latin typeface="Calibri" panose="020F0502020204030204" pitchFamily="34" charset="0"/>
                        </a:rPr>
                        <a:t>NaN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9485441"/>
                  </a:ext>
                </a:extLst>
              </a:tr>
              <a:tr h="182880">
                <a:tc>
                  <a:txBody>
                    <a:bodyPr/>
                    <a:lstStyle/>
                    <a:p>
                      <a:pPr algn="l" fontAlgn="b"/>
                      <a:r>
                        <a:rPr lang="en-US" sz="1100" b="0" i="0" u="none" strike="noStrike">
                          <a:solidFill>
                            <a:srgbClr val="000000"/>
                          </a:solidFill>
                          <a:effectLst/>
                          <a:latin typeface="Calibri" panose="020F0502020204030204" pitchFamily="34" charset="0"/>
                        </a:rPr>
                        <a:t>Western &amp; Central Africa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31278"/>
                  </a:ext>
                </a:extLst>
              </a:tr>
            </a:tbl>
          </a:graphicData>
        </a:graphic>
      </p:graphicFrame>
      <p:graphicFrame>
        <p:nvGraphicFramePr>
          <p:cNvPr id="17" name="Table 16">
            <a:extLst>
              <a:ext uri="{FF2B5EF4-FFF2-40B4-BE49-F238E27FC236}">
                <a16:creationId xmlns:a16="http://schemas.microsoft.com/office/drawing/2014/main" id="{9706AAEC-FE65-463F-8065-5E0B3E5F0AD4}"/>
              </a:ext>
            </a:extLst>
          </p:cNvPr>
          <p:cNvGraphicFramePr>
            <a:graphicFrameLocks noGrp="1"/>
          </p:cNvGraphicFramePr>
          <p:nvPr>
            <p:extLst>
              <p:ext uri="{D42A27DB-BD31-4B8C-83A1-F6EECF244321}">
                <p14:modId xmlns:p14="http://schemas.microsoft.com/office/powerpoint/2010/main" val="2628297777"/>
              </p:ext>
            </p:extLst>
          </p:nvPr>
        </p:nvGraphicFramePr>
        <p:xfrm>
          <a:off x="5519834" y="5841577"/>
          <a:ext cx="6019800" cy="914400"/>
        </p:xfrm>
        <a:graphic>
          <a:graphicData uri="http://schemas.openxmlformats.org/drawingml/2006/table">
            <a:tbl>
              <a:tblPr/>
              <a:tblGrid>
                <a:gridCol w="1549400">
                  <a:extLst>
                    <a:ext uri="{9D8B030D-6E8A-4147-A177-3AD203B41FA5}">
                      <a16:colId xmlns:a16="http://schemas.microsoft.com/office/drawing/2014/main" val="4214782533"/>
                    </a:ext>
                  </a:extLst>
                </a:gridCol>
                <a:gridCol w="1549400">
                  <a:extLst>
                    <a:ext uri="{9D8B030D-6E8A-4147-A177-3AD203B41FA5}">
                      <a16:colId xmlns:a16="http://schemas.microsoft.com/office/drawing/2014/main" val="701679223"/>
                    </a:ext>
                  </a:extLst>
                </a:gridCol>
                <a:gridCol w="1549400">
                  <a:extLst>
                    <a:ext uri="{9D8B030D-6E8A-4147-A177-3AD203B41FA5}">
                      <a16:colId xmlns:a16="http://schemas.microsoft.com/office/drawing/2014/main" val="939669474"/>
                    </a:ext>
                  </a:extLst>
                </a:gridCol>
                <a:gridCol w="609600">
                  <a:extLst>
                    <a:ext uri="{9D8B030D-6E8A-4147-A177-3AD203B41FA5}">
                      <a16:colId xmlns:a16="http://schemas.microsoft.com/office/drawing/2014/main" val="2283730040"/>
                    </a:ext>
                  </a:extLst>
                </a:gridCol>
                <a:gridCol w="762000">
                  <a:extLst>
                    <a:ext uri="{9D8B030D-6E8A-4147-A177-3AD203B41FA5}">
                      <a16:colId xmlns:a16="http://schemas.microsoft.com/office/drawing/2014/main" val="3966286239"/>
                    </a:ext>
                  </a:extLst>
                </a:gridCol>
              </a:tblGrid>
              <a:tr h="182880">
                <a:tc>
                  <a:txBody>
                    <a:bodyPr/>
                    <a:lstStyle/>
                    <a:p>
                      <a:pPr algn="l" fontAlgn="b"/>
                      <a:r>
                        <a:rPr lang="en-US" sz="1100" b="0" i="0" u="none" strike="noStrike" dirty="0">
                          <a:solidFill>
                            <a:srgbClr val="000000"/>
                          </a:solidFill>
                          <a:effectLst/>
                          <a:latin typeface="Calibri" panose="020F0502020204030204" pitchFamily="34" charset="0"/>
                        </a:rPr>
                        <a:t>country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region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un_region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cpia_reg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0" i="0" u="none" strike="noStrike">
                          <a:solidFill>
                            <a:srgbClr val="000000"/>
                          </a:solidFill>
                          <a:effectLst/>
                          <a:latin typeface="Calibri" panose="020F0502020204030204" pitchFamily="34" charset="0"/>
                        </a:rPr>
                        <a:t>healthcare$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663713286"/>
                  </a:ext>
                </a:extLst>
              </a:tr>
              <a:tr h="182880">
                <a:tc>
                  <a:txBody>
                    <a:bodyPr/>
                    <a:lstStyle/>
                    <a:p>
                      <a:pPr algn="l" fontAlgn="b"/>
                      <a:r>
                        <a:rPr lang="en-US" sz="1100" b="0" i="0" u="none" strike="noStrike">
                          <a:solidFill>
                            <a:srgbClr val="000000"/>
                          </a:solidFill>
                          <a:effectLst/>
                          <a:latin typeface="Calibri" panose="020F0502020204030204" pitchFamily="34" charset="0"/>
                        </a:rPr>
                        <a:t>Germany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Central Europe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Europe &amp; Central Asia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214151"/>
                  </a:ext>
                </a:extLst>
              </a:tr>
              <a:tr h="182880">
                <a:tc>
                  <a:txBody>
                    <a:bodyPr/>
                    <a:lstStyle/>
                    <a:p>
                      <a:pPr algn="l" fontAlgn="b"/>
                      <a:r>
                        <a:rPr lang="en-US" sz="1100" b="0" i="0" u="none" strike="noStrike">
                          <a:solidFill>
                            <a:srgbClr val="000000"/>
                          </a:solidFill>
                          <a:effectLst/>
                          <a:latin typeface="Calibri" panose="020F0502020204030204" pitchFamily="34" charset="0"/>
                        </a:rPr>
                        <a:t>France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Europe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Europe &amp; Central Asia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9115591"/>
                  </a:ext>
                </a:extLst>
              </a:tr>
              <a:tr h="182880">
                <a:tc>
                  <a:txBody>
                    <a:bodyPr/>
                    <a:lstStyle/>
                    <a:p>
                      <a:pPr algn="l" fontAlgn="b"/>
                      <a:r>
                        <a:rPr lang="en-US" sz="1100" b="0" i="0" u="none" strike="noStrike">
                          <a:solidFill>
                            <a:srgbClr val="000000"/>
                          </a:solidFill>
                          <a:effectLst/>
                          <a:latin typeface="Calibri" panose="020F0502020204030204" pitchFamily="34" charset="0"/>
                        </a:rPr>
                        <a:t>Ghana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Western Africa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Western &amp; Central Africa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399004"/>
                  </a:ext>
                </a:extLst>
              </a:tr>
              <a:tr h="182880">
                <a:tc>
                  <a:txBody>
                    <a:bodyPr/>
                    <a:lstStyle/>
                    <a:p>
                      <a:pPr algn="l" fontAlgn="b"/>
                      <a:r>
                        <a:rPr lang="en-US" sz="1100" b="0" i="0" u="none" strike="noStrike">
                          <a:solidFill>
                            <a:srgbClr val="000000"/>
                          </a:solidFill>
                          <a:effectLst/>
                          <a:latin typeface="Calibri" panose="020F0502020204030204" pitchFamily="34" charset="0"/>
                        </a:rPr>
                        <a:t>D.R. Congo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Central Africa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Western &amp; Central Africa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dirty="0">
                          <a:solidFill>
                            <a:srgbClr val="000000"/>
                          </a:solidFill>
                          <a:effectLst/>
                          <a:latin typeface="Calibri" panose="020F0502020204030204" pitchFamily="34" charset="0"/>
                        </a:rPr>
                        <a:t>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86181480"/>
                  </a:ext>
                </a:extLst>
              </a:tr>
            </a:tbl>
          </a:graphicData>
        </a:graphic>
      </p:graphicFrame>
    </p:spTree>
    <p:custDataLst>
      <p:tags r:id="rId1"/>
    </p:custDataLst>
    <p:extLst>
      <p:ext uri="{BB962C8B-B14F-4D97-AF65-F5344CB8AC3E}">
        <p14:creationId xmlns:p14="http://schemas.microsoft.com/office/powerpoint/2010/main" val="49748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7907-AC59-49E8-B7D4-3A8F50B0B77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AFC5592-BA52-4926-B819-7B48469209E3}"/>
              </a:ext>
            </a:extLst>
          </p:cNvPr>
          <p:cNvSpPr>
            <a:spLocks noGrp="1"/>
          </p:cNvSpPr>
          <p:nvPr>
            <p:ph idx="1"/>
          </p:nvPr>
        </p:nvSpPr>
        <p:spPr/>
        <p:txBody>
          <a:bodyPr/>
          <a:lstStyle/>
          <a:p>
            <a:r>
              <a:rPr lang="en-US" dirty="0"/>
              <a:t>Executive Summary</a:t>
            </a:r>
          </a:p>
          <a:p>
            <a:r>
              <a:rPr lang="en-US" dirty="0"/>
              <a:t>Introduction</a:t>
            </a:r>
          </a:p>
          <a:p>
            <a:r>
              <a:rPr lang="en-US" dirty="0"/>
              <a:t>Methodology</a:t>
            </a:r>
          </a:p>
          <a:p>
            <a:r>
              <a:rPr lang="en-US" dirty="0"/>
              <a:t>Results</a:t>
            </a:r>
          </a:p>
          <a:p>
            <a:r>
              <a:rPr lang="en-US" dirty="0"/>
              <a:t>Conclusions</a:t>
            </a:r>
          </a:p>
          <a:p>
            <a:endParaRPr lang="en-US" dirty="0"/>
          </a:p>
        </p:txBody>
      </p:sp>
    </p:spTree>
    <p:custDataLst>
      <p:tags r:id="rId1"/>
    </p:custDataLst>
    <p:extLst>
      <p:ext uri="{BB962C8B-B14F-4D97-AF65-F5344CB8AC3E}">
        <p14:creationId xmlns:p14="http://schemas.microsoft.com/office/powerpoint/2010/main" val="330654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9B97A1-4EFD-48A5-A696-1FAC3BB67753}"/>
              </a:ext>
            </a:extLst>
          </p:cNvPr>
          <p:cNvSpPr>
            <a:spLocks noGrp="1"/>
          </p:cNvSpPr>
          <p:nvPr>
            <p:ph sz="half" idx="1"/>
          </p:nvPr>
        </p:nvSpPr>
        <p:spPr>
          <a:xfrm>
            <a:off x="838200" y="1330035"/>
            <a:ext cx="6860458" cy="5235449"/>
          </a:xfrm>
        </p:spPr>
        <p:txBody>
          <a:bodyPr>
            <a:normAutofit/>
          </a:bodyPr>
          <a:lstStyle/>
          <a:p>
            <a:pPr marL="514350" indent="-514350">
              <a:buFont typeface="+mj-lt"/>
              <a:buAutoNum type="arabicPeriod"/>
            </a:pPr>
            <a:r>
              <a:rPr lang="en-US" sz="2400" dirty="0">
                <a:solidFill>
                  <a:schemeClr val="accent4">
                    <a:lumMod val="50000"/>
                  </a:schemeClr>
                </a:solidFill>
                <a:latin typeface="Arial Narrow" panose="020B0606020202030204" pitchFamily="34" charset="0"/>
              </a:rPr>
              <a:t> Split single </a:t>
            </a:r>
            <a:r>
              <a:rPr lang="en-US" sz="2400" dirty="0" err="1">
                <a:solidFill>
                  <a:schemeClr val="accent4">
                    <a:lumMod val="50000"/>
                  </a:schemeClr>
                </a:solidFill>
                <a:latin typeface="Arial Narrow" panose="020B0606020202030204" pitchFamily="34" charset="0"/>
              </a:rPr>
              <a:t>dataframe</a:t>
            </a:r>
            <a:r>
              <a:rPr lang="en-US" sz="2400" dirty="0">
                <a:solidFill>
                  <a:schemeClr val="accent4">
                    <a:lumMod val="50000"/>
                  </a:schemeClr>
                </a:solidFill>
                <a:latin typeface="Arial Narrow" panose="020B0606020202030204" pitchFamily="34" charset="0"/>
              </a:rPr>
              <a:t> into GDP and Poverty </a:t>
            </a:r>
            <a:r>
              <a:rPr lang="en-US" sz="2400" dirty="0" err="1">
                <a:solidFill>
                  <a:schemeClr val="accent4">
                    <a:lumMod val="50000"/>
                  </a:schemeClr>
                </a:solidFill>
                <a:latin typeface="Arial Narrow" panose="020B0606020202030204" pitchFamily="34" charset="0"/>
              </a:rPr>
              <a:t>dfs</a:t>
            </a:r>
            <a:endParaRPr lang="en-US" sz="2400" dirty="0">
              <a:solidFill>
                <a:schemeClr val="accent4">
                  <a:lumMod val="50000"/>
                </a:schemeClr>
              </a:solidFill>
              <a:latin typeface="Arial Narrow" panose="020B0606020202030204" pitchFamily="34" charset="0"/>
            </a:endParaRPr>
          </a:p>
          <a:p>
            <a:pPr marL="514350" indent="-514350">
              <a:buFont typeface="+mj-lt"/>
              <a:buAutoNum type="arabicPeriod"/>
            </a:pPr>
            <a:endParaRPr lang="en-US" sz="2400" dirty="0">
              <a:solidFill>
                <a:schemeClr val="accent4">
                  <a:lumMod val="50000"/>
                </a:schemeClr>
              </a:solidFill>
              <a:latin typeface="Arial Narrow" panose="020B0606020202030204" pitchFamily="34" charset="0"/>
            </a:endParaRPr>
          </a:p>
          <a:p>
            <a:pPr marL="514350" indent="-514350">
              <a:buFont typeface="+mj-lt"/>
              <a:buAutoNum type="arabicPeriod"/>
            </a:pPr>
            <a:r>
              <a:rPr lang="en-US" sz="2400" dirty="0">
                <a:solidFill>
                  <a:schemeClr val="accent4">
                    <a:lumMod val="50000"/>
                  </a:schemeClr>
                </a:solidFill>
                <a:latin typeface="Arial Narrow" panose="020B0606020202030204" pitchFamily="34" charset="0"/>
              </a:rPr>
              <a:t>Figure out some derivation of those </a:t>
            </a:r>
            <a:r>
              <a:rPr lang="en-US" sz="2400" dirty="0" err="1">
                <a:solidFill>
                  <a:schemeClr val="accent4">
                    <a:lumMod val="50000"/>
                  </a:schemeClr>
                </a:solidFill>
                <a:latin typeface="Arial Narrow" panose="020B0606020202030204" pitchFamily="34" charset="0"/>
              </a:rPr>
              <a:t>dfs</a:t>
            </a:r>
            <a:r>
              <a:rPr lang="en-US" sz="2400" dirty="0">
                <a:solidFill>
                  <a:schemeClr val="accent4">
                    <a:lumMod val="50000"/>
                  </a:schemeClr>
                </a:solidFill>
                <a:latin typeface="Arial Narrow" panose="020B0606020202030204" pitchFamily="34" charset="0"/>
              </a:rPr>
              <a:t> with:</a:t>
            </a:r>
          </a:p>
          <a:p>
            <a:pPr marL="971550" lvl="1" indent="-514350">
              <a:buFont typeface="+mj-lt"/>
              <a:buAutoNum type="arabicPeriod"/>
            </a:pPr>
            <a:r>
              <a:rPr lang="en-US" sz="2400" dirty="0">
                <a:solidFill>
                  <a:schemeClr val="accent4">
                    <a:lumMod val="50000"/>
                  </a:schemeClr>
                </a:solidFill>
                <a:latin typeface="Arial Narrow" panose="020B0606020202030204" pitchFamily="34" charset="0"/>
              </a:rPr>
              <a:t>Only 15% missing data in any feature</a:t>
            </a:r>
          </a:p>
          <a:p>
            <a:pPr marL="971550" lvl="1" indent="-514350">
              <a:buFont typeface="+mj-lt"/>
              <a:buAutoNum type="arabicPeriod"/>
            </a:pPr>
            <a:r>
              <a:rPr lang="en-US" sz="2400" dirty="0">
                <a:solidFill>
                  <a:schemeClr val="accent4">
                    <a:lumMod val="50000"/>
                  </a:schemeClr>
                </a:solidFill>
                <a:latin typeface="Arial Narrow" panose="020B0606020202030204" pitchFamily="34" charset="0"/>
              </a:rPr>
              <a:t>Still an acceptable number of records in df</a:t>
            </a:r>
          </a:p>
          <a:p>
            <a:pPr marL="971550" lvl="1" indent="-514350">
              <a:buFont typeface="+mj-lt"/>
              <a:buAutoNum type="arabicPeriod"/>
            </a:pPr>
            <a:endParaRPr lang="en-US" sz="2400" dirty="0">
              <a:solidFill>
                <a:schemeClr val="accent4">
                  <a:lumMod val="50000"/>
                </a:schemeClr>
              </a:solidFill>
              <a:latin typeface="Arial Narrow" panose="020B0606020202030204" pitchFamily="34" charset="0"/>
            </a:endParaRPr>
          </a:p>
          <a:p>
            <a:pPr marL="0" indent="0">
              <a:buNone/>
            </a:pPr>
            <a:r>
              <a:rPr lang="en-US" sz="2400" dirty="0">
                <a:solidFill>
                  <a:schemeClr val="accent4">
                    <a:lumMod val="50000"/>
                  </a:schemeClr>
                </a:solidFill>
                <a:latin typeface="Arial Narrow" panose="020B0606020202030204" pitchFamily="34" charset="0"/>
              </a:rPr>
              <a:t>Question to answer:</a:t>
            </a:r>
          </a:p>
          <a:p>
            <a:pPr marL="0" indent="0">
              <a:buNone/>
            </a:pPr>
            <a:r>
              <a:rPr lang="en-US" sz="2400" dirty="0">
                <a:solidFill>
                  <a:schemeClr val="accent4">
                    <a:lumMod val="50000"/>
                  </a:schemeClr>
                </a:solidFill>
                <a:latin typeface="Arial Narrow" panose="020B0606020202030204" pitchFamily="34" charset="0"/>
              </a:rPr>
              <a:t>What minimum number of features per record having data would accomplish the above goal?</a:t>
            </a:r>
          </a:p>
          <a:p>
            <a:pPr lvl="1"/>
            <a:r>
              <a:rPr lang="en-US" sz="2400" dirty="0">
                <a:solidFill>
                  <a:schemeClr val="accent4">
                    <a:lumMod val="50000"/>
                  </a:schemeClr>
                </a:solidFill>
                <a:latin typeface="Arial Narrow" panose="020B0606020202030204" pitchFamily="34" charset="0"/>
              </a:rPr>
              <a:t>4 feature per record/row?,  5?...</a:t>
            </a:r>
          </a:p>
          <a:p>
            <a:pPr marL="0" indent="0">
              <a:buNone/>
            </a:pPr>
            <a:endParaRPr lang="en-US" sz="2400" dirty="0">
              <a:solidFill>
                <a:schemeClr val="accent4">
                  <a:lumMod val="50000"/>
                </a:schemeClr>
              </a:solidFill>
              <a:latin typeface="Arial Narrow" panose="020B0606020202030204" pitchFamily="34" charset="0"/>
            </a:endParaRPr>
          </a:p>
          <a:p>
            <a:pPr marL="0" indent="0">
              <a:buNone/>
            </a:pPr>
            <a:endParaRPr lang="en-US" sz="2400" dirty="0">
              <a:solidFill>
                <a:schemeClr val="accent4">
                  <a:lumMod val="50000"/>
                </a:schemeClr>
              </a:solidFill>
              <a:latin typeface="Arial Narrow" panose="020B0606020202030204" pitchFamily="34" charset="0"/>
            </a:endParaRPr>
          </a:p>
          <a:p>
            <a:pPr marL="0" indent="0">
              <a:buNone/>
            </a:pPr>
            <a:endParaRPr lang="en-US" sz="2400" dirty="0">
              <a:solidFill>
                <a:schemeClr val="accent4">
                  <a:lumMod val="50000"/>
                </a:schemeClr>
              </a:solidFill>
              <a:latin typeface="Arial Narrow" panose="020B0606020202030204" pitchFamily="34" charset="0"/>
            </a:endParaRPr>
          </a:p>
        </p:txBody>
      </p:sp>
      <p:pic>
        <p:nvPicPr>
          <p:cNvPr id="5" name="Graphic 4" descr="Puzzle pieces outline">
            <a:extLst>
              <a:ext uri="{FF2B5EF4-FFF2-40B4-BE49-F238E27FC236}">
                <a16:creationId xmlns:a16="http://schemas.microsoft.com/office/drawing/2014/main" id="{8F59B3CF-8C08-43F8-ADF2-BEBAF08A5A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6597" y="1619788"/>
            <a:ext cx="4305654" cy="4305654"/>
          </a:xfrm>
          <a:prstGeom prst="rect">
            <a:avLst/>
          </a:prstGeom>
        </p:spPr>
      </p:pic>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a:xfrm>
            <a:off x="838200" y="292515"/>
            <a:ext cx="10515600" cy="843558"/>
          </a:xfrm>
        </p:spPr>
        <p:txBody>
          <a:bodyPr anchor="ctr">
            <a:normAutofit/>
          </a:bodyPr>
          <a:lstStyle/>
          <a:p>
            <a:r>
              <a:rPr lang="en-US" dirty="0">
                <a:latin typeface="Arial Narrow" panose="020B0606020202030204" pitchFamily="34" charset="0"/>
              </a:rPr>
              <a:t>Data Wrangling – Manage Missing Data (1 of 3)</a:t>
            </a:r>
          </a:p>
        </p:txBody>
      </p:sp>
      <p:sp>
        <p:nvSpPr>
          <p:cNvPr id="6" name="TextBox 5">
            <a:hlinkClick r:id="rId6"/>
            <a:extLst>
              <a:ext uri="{FF2B5EF4-FFF2-40B4-BE49-F238E27FC236}">
                <a16:creationId xmlns:a16="http://schemas.microsoft.com/office/drawing/2014/main" id="{0FA446EE-DB41-424C-AA58-62095C74BBA2}"/>
              </a:ext>
            </a:extLst>
          </p:cNvPr>
          <p:cNvSpPr txBox="1"/>
          <p:nvPr/>
        </p:nvSpPr>
        <p:spPr>
          <a:xfrm>
            <a:off x="2035277" y="6410632"/>
            <a:ext cx="8563897"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hlinkClick r:id="rId7">
                  <a:extLst>
                    <a:ext uri="{A12FA001-AC4F-418D-AE19-62706E023703}">
                      <ahyp:hlinkClr xmlns:ahyp="http://schemas.microsoft.com/office/drawing/2018/hyperlinkcolor" val="tx"/>
                    </a:ext>
                  </a:extLst>
                </a:hlinkClick>
              </a:rPr>
              <a:t>Link to Missing Data </a:t>
            </a:r>
            <a:r>
              <a:rPr lang="en-US" dirty="0" err="1">
                <a:solidFill>
                  <a:schemeClr val="accent4">
                    <a:lumMod val="50000"/>
                  </a:schemeClr>
                </a:solidFill>
                <a:latin typeface="Arial Narrow" panose="020B0606020202030204" pitchFamily="34" charset="0"/>
                <a:hlinkClick r:id="rId7">
                  <a:extLst>
                    <a:ext uri="{A12FA001-AC4F-418D-AE19-62706E023703}">
                      <ahyp:hlinkClr xmlns:ahyp="http://schemas.microsoft.com/office/drawing/2018/hyperlinkcolor" val="tx"/>
                    </a:ext>
                  </a:extLst>
                </a:hlinkClick>
              </a:rPr>
              <a:t>Jupyter</a:t>
            </a:r>
            <a:r>
              <a:rPr lang="en-US" dirty="0">
                <a:solidFill>
                  <a:schemeClr val="accent4">
                    <a:lumMod val="50000"/>
                  </a:schemeClr>
                </a:solidFill>
                <a:latin typeface="Arial Narrow" panose="020B0606020202030204" pitchFamily="34" charset="0"/>
                <a:hlinkClick r:id="rId7">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latin typeface="Arial Narrow" panose="020B0606020202030204" pitchFamily="34" charset="0"/>
            </a:endParaRPr>
          </a:p>
        </p:txBody>
      </p:sp>
    </p:spTree>
    <p:custDataLst>
      <p:tags r:id="rId1"/>
    </p:custDataLst>
    <p:extLst>
      <p:ext uri="{BB962C8B-B14F-4D97-AF65-F5344CB8AC3E}">
        <p14:creationId xmlns:p14="http://schemas.microsoft.com/office/powerpoint/2010/main" val="277323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402752-E177-472C-880B-1FB700A4F367}"/>
              </a:ext>
            </a:extLst>
          </p:cNvPr>
          <p:cNvPicPr>
            <a:picLocks noChangeAspect="1"/>
          </p:cNvPicPr>
          <p:nvPr/>
        </p:nvPicPr>
        <p:blipFill>
          <a:blip r:embed="rId4"/>
          <a:stretch>
            <a:fillRect/>
          </a:stretch>
        </p:blipFill>
        <p:spPr>
          <a:xfrm>
            <a:off x="833284" y="1385181"/>
            <a:ext cx="10515600" cy="5245694"/>
          </a:xfrm>
          <a:prstGeom prst="rect">
            <a:avLst/>
          </a:prstGeom>
        </p:spPr>
      </p:pic>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Manage Missing Data (2 or 3)</a:t>
            </a:r>
          </a:p>
        </p:txBody>
      </p:sp>
      <p:sp>
        <p:nvSpPr>
          <p:cNvPr id="3" name="Rectangle 2">
            <a:extLst>
              <a:ext uri="{FF2B5EF4-FFF2-40B4-BE49-F238E27FC236}">
                <a16:creationId xmlns:a16="http://schemas.microsoft.com/office/drawing/2014/main" id="{6D38810A-9556-47B3-B699-1ACA80000727}"/>
              </a:ext>
            </a:extLst>
          </p:cNvPr>
          <p:cNvSpPr/>
          <p:nvPr/>
        </p:nvSpPr>
        <p:spPr>
          <a:xfrm>
            <a:off x="923003" y="4295469"/>
            <a:ext cx="10153650" cy="4476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268C69-67E6-4EE9-92FB-4802C11498F5}"/>
              </a:ext>
            </a:extLst>
          </p:cNvPr>
          <p:cNvSpPr txBox="1"/>
          <p:nvPr/>
        </p:nvSpPr>
        <p:spPr>
          <a:xfrm>
            <a:off x="8686800" y="5527067"/>
            <a:ext cx="2836506" cy="923330"/>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Chose df with minimum of 10 features/row with data. Drop healthcare from study</a:t>
            </a:r>
          </a:p>
        </p:txBody>
      </p:sp>
    </p:spTree>
    <p:custDataLst>
      <p:tags r:id="rId1"/>
    </p:custDataLst>
    <p:extLst>
      <p:ext uri="{BB962C8B-B14F-4D97-AF65-F5344CB8AC3E}">
        <p14:creationId xmlns:p14="http://schemas.microsoft.com/office/powerpoint/2010/main" val="380366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CE3CCA-0239-48ED-B7DF-93FE91B15777}"/>
              </a:ext>
            </a:extLst>
          </p:cNvPr>
          <p:cNvPicPr>
            <a:picLocks noChangeAspect="1"/>
          </p:cNvPicPr>
          <p:nvPr/>
        </p:nvPicPr>
        <p:blipFill>
          <a:blip r:embed="rId4"/>
          <a:stretch>
            <a:fillRect/>
          </a:stretch>
        </p:blipFill>
        <p:spPr>
          <a:xfrm>
            <a:off x="838200" y="1383494"/>
            <a:ext cx="8238116" cy="4091012"/>
          </a:xfrm>
          <a:prstGeom prst="rect">
            <a:avLst/>
          </a:prstGeom>
        </p:spPr>
      </p:pic>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Manage Missing Data (3 or 3)</a:t>
            </a:r>
          </a:p>
        </p:txBody>
      </p:sp>
      <p:sp>
        <p:nvSpPr>
          <p:cNvPr id="4" name="Rectangle 3">
            <a:extLst>
              <a:ext uri="{FF2B5EF4-FFF2-40B4-BE49-F238E27FC236}">
                <a16:creationId xmlns:a16="http://schemas.microsoft.com/office/drawing/2014/main" id="{A2FF5E29-B149-42BE-87F6-764B5A80854A}"/>
              </a:ext>
            </a:extLst>
          </p:cNvPr>
          <p:cNvSpPr/>
          <p:nvPr/>
        </p:nvSpPr>
        <p:spPr>
          <a:xfrm>
            <a:off x="818536" y="3652686"/>
            <a:ext cx="8003765" cy="3883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7B292D1-6499-4C02-881B-0DE263E2D7AA}"/>
              </a:ext>
            </a:extLst>
          </p:cNvPr>
          <p:cNvSpPr txBox="1"/>
          <p:nvPr/>
        </p:nvSpPr>
        <p:spPr>
          <a:xfrm>
            <a:off x="9046820" y="1367982"/>
            <a:ext cx="2306980" cy="1754326"/>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GDP Results Identical to Poverty</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Drop healthcare expenditure feature</a:t>
            </a:r>
          </a:p>
          <a:p>
            <a:endParaRPr lang="en-US" dirty="0">
              <a:solidFill>
                <a:schemeClr val="accent4">
                  <a:lumMod val="50000"/>
                </a:schemeClr>
              </a:solidFill>
              <a:latin typeface="Arial Narrow" panose="020B0606020202030204" pitchFamily="34" charset="0"/>
            </a:endParaRPr>
          </a:p>
        </p:txBody>
      </p:sp>
      <p:sp>
        <p:nvSpPr>
          <p:cNvPr id="6" name="TextBox 5">
            <a:extLst>
              <a:ext uri="{FF2B5EF4-FFF2-40B4-BE49-F238E27FC236}">
                <a16:creationId xmlns:a16="http://schemas.microsoft.com/office/drawing/2014/main" id="{A78D661A-5E87-46AF-A90E-87EE390483B8}"/>
              </a:ext>
            </a:extLst>
          </p:cNvPr>
          <p:cNvSpPr txBox="1"/>
          <p:nvPr/>
        </p:nvSpPr>
        <p:spPr>
          <a:xfrm>
            <a:off x="713975" y="5567655"/>
            <a:ext cx="10101509" cy="707886"/>
          </a:xfrm>
          <a:prstGeom prst="rect">
            <a:avLst/>
          </a:prstGeom>
          <a:noFill/>
        </p:spPr>
        <p:txBody>
          <a:bodyPr wrap="square" rtlCol="0">
            <a:spAutoFit/>
          </a:bodyPr>
          <a:lstStyle/>
          <a:p>
            <a:r>
              <a:rPr lang="en-US" sz="2400" dirty="0">
                <a:solidFill>
                  <a:schemeClr val="accent4">
                    <a:lumMod val="50000"/>
                  </a:schemeClr>
                </a:solidFill>
                <a:latin typeface="Arial Narrow" panose="020B0606020202030204" pitchFamily="34" charset="0"/>
              </a:rPr>
              <a:t>Impute the median (robust to outliers, and skewness) into missing values</a:t>
            </a:r>
          </a:p>
          <a:p>
            <a:pPr marL="285750" indent="-285750">
              <a:buFont typeface="Arial" panose="020B0604020202020204" pitchFamily="34" charset="0"/>
              <a:buChar char="•"/>
            </a:pPr>
            <a:r>
              <a:rPr lang="en-US" sz="1600" dirty="0">
                <a:solidFill>
                  <a:schemeClr val="accent4">
                    <a:lumMod val="50000"/>
                  </a:schemeClr>
                </a:solidFill>
                <a:latin typeface="Arial Narrow" panose="020B0606020202030204" pitchFamily="34" charset="0"/>
              </a:rPr>
              <a:t>Median approach based on histograms that can be viewed in missing data notebook link</a:t>
            </a:r>
          </a:p>
        </p:txBody>
      </p:sp>
    </p:spTree>
    <p:custDataLst>
      <p:tags r:id="rId1"/>
    </p:custDataLst>
    <p:extLst>
      <p:ext uri="{BB962C8B-B14F-4D97-AF65-F5344CB8AC3E}">
        <p14:creationId xmlns:p14="http://schemas.microsoft.com/office/powerpoint/2010/main" val="66271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Transform Data</a:t>
            </a:r>
          </a:p>
        </p:txBody>
      </p:sp>
      <p:sp>
        <p:nvSpPr>
          <p:cNvPr id="3" name="Content Placeholder 2">
            <a:extLst>
              <a:ext uri="{FF2B5EF4-FFF2-40B4-BE49-F238E27FC236}">
                <a16:creationId xmlns:a16="http://schemas.microsoft.com/office/drawing/2014/main" id="{C09B97A1-4EFD-48A5-A696-1FAC3BB67753}"/>
              </a:ext>
            </a:extLst>
          </p:cNvPr>
          <p:cNvSpPr>
            <a:spLocks noGrp="1"/>
          </p:cNvSpPr>
          <p:nvPr>
            <p:ph idx="1"/>
          </p:nvPr>
        </p:nvSpPr>
        <p:spPr>
          <a:xfrm>
            <a:off x="838200" y="1354648"/>
            <a:ext cx="5810249" cy="5210837"/>
          </a:xfrm>
        </p:spPr>
        <p:txBody>
          <a:bodyPr/>
          <a:lstStyle/>
          <a:p>
            <a:pPr marL="0" indent="0">
              <a:buNone/>
            </a:pPr>
            <a:r>
              <a:rPr lang="en-US" dirty="0"/>
              <a:t>Regression models expect normality</a:t>
            </a:r>
          </a:p>
          <a:p>
            <a:r>
              <a:rPr lang="en-US" sz="2400" dirty="0"/>
              <a:t>Find out which (if any) transformation is needed</a:t>
            </a:r>
          </a:p>
          <a:p>
            <a:pPr lvl="1"/>
            <a:r>
              <a:rPr lang="en-US" dirty="0"/>
              <a:t>How skewness and kurtosis</a:t>
            </a:r>
          </a:p>
          <a:p>
            <a:pPr marL="457200" lvl="1" indent="0">
              <a:buNone/>
            </a:pPr>
            <a:r>
              <a:rPr lang="en-US" dirty="0"/>
              <a:t>	</a:t>
            </a:r>
          </a:p>
          <a:p>
            <a:pPr lvl="1"/>
            <a:r>
              <a:rPr lang="en-US" dirty="0"/>
              <a:t>Skewness &gt; 1  or  Kurtosis &gt; 10:</a:t>
            </a:r>
          </a:p>
          <a:p>
            <a:pPr lvl="2"/>
            <a:r>
              <a:rPr lang="en-US" dirty="0"/>
              <a:t>Log transformation</a:t>
            </a:r>
          </a:p>
          <a:p>
            <a:pPr lvl="2"/>
            <a:endParaRPr lang="en-US" dirty="0"/>
          </a:p>
          <a:p>
            <a:pPr lvl="2"/>
            <a:endParaRPr lang="en-US" dirty="0"/>
          </a:p>
          <a:p>
            <a:pPr lvl="1"/>
            <a:r>
              <a:rPr lang="en-US" dirty="0"/>
              <a:t>Skewness &gt; 0.5 or  Kurtosis &gt; 5:</a:t>
            </a:r>
          </a:p>
          <a:p>
            <a:pPr lvl="2"/>
            <a:r>
              <a:rPr lang="en-US" dirty="0"/>
              <a:t>Square root transformation</a:t>
            </a:r>
          </a:p>
          <a:p>
            <a:pPr lvl="2"/>
            <a:endParaRPr lang="en-US" dirty="0"/>
          </a:p>
          <a:p>
            <a:pPr lvl="2"/>
            <a:endParaRPr lang="en-US" dirty="0"/>
          </a:p>
          <a:p>
            <a:pPr lvl="1"/>
            <a:r>
              <a:rPr lang="en-US" dirty="0"/>
              <a:t>Skewness &gt; 0.25  or  Kurtosis &gt; 3:</a:t>
            </a:r>
          </a:p>
          <a:p>
            <a:pPr lvl="2"/>
            <a:r>
              <a:rPr lang="en-US" dirty="0"/>
              <a:t>Box-Cox transformation</a:t>
            </a:r>
          </a:p>
          <a:p>
            <a:pPr marL="457200" lvl="1" indent="0">
              <a:buNone/>
            </a:pPr>
            <a:endParaRPr lang="en-US" dirty="0"/>
          </a:p>
        </p:txBody>
      </p:sp>
      <p:pic>
        <p:nvPicPr>
          <p:cNvPr id="6" name="Picture 5">
            <a:extLst>
              <a:ext uri="{FF2B5EF4-FFF2-40B4-BE49-F238E27FC236}">
                <a16:creationId xmlns:a16="http://schemas.microsoft.com/office/drawing/2014/main" id="{E87F6FF9-6F4B-427B-A909-5FA64B5458B6}"/>
              </a:ext>
            </a:extLst>
          </p:cNvPr>
          <p:cNvPicPr>
            <a:picLocks noChangeAspect="1"/>
          </p:cNvPicPr>
          <p:nvPr/>
        </p:nvPicPr>
        <p:blipFill>
          <a:blip r:embed="rId4"/>
          <a:stretch>
            <a:fillRect/>
          </a:stretch>
        </p:blipFill>
        <p:spPr>
          <a:xfrm>
            <a:off x="7824483" y="1391257"/>
            <a:ext cx="1623545" cy="1204459"/>
          </a:xfrm>
          <a:prstGeom prst="rect">
            <a:avLst/>
          </a:prstGeom>
        </p:spPr>
      </p:pic>
      <p:pic>
        <p:nvPicPr>
          <p:cNvPr id="8" name="Picture 7">
            <a:extLst>
              <a:ext uri="{FF2B5EF4-FFF2-40B4-BE49-F238E27FC236}">
                <a16:creationId xmlns:a16="http://schemas.microsoft.com/office/drawing/2014/main" id="{96D3D225-86A2-4991-A6C7-774B3F297396}"/>
              </a:ext>
            </a:extLst>
          </p:cNvPr>
          <p:cNvPicPr>
            <a:picLocks noChangeAspect="1"/>
          </p:cNvPicPr>
          <p:nvPr/>
        </p:nvPicPr>
        <p:blipFill>
          <a:blip r:embed="rId5"/>
          <a:stretch>
            <a:fillRect/>
          </a:stretch>
        </p:blipFill>
        <p:spPr>
          <a:xfrm>
            <a:off x="6266669" y="2702556"/>
            <a:ext cx="1557814" cy="1157142"/>
          </a:xfrm>
          <a:prstGeom prst="rect">
            <a:avLst/>
          </a:prstGeom>
        </p:spPr>
      </p:pic>
      <p:pic>
        <p:nvPicPr>
          <p:cNvPr id="12" name="Picture 11">
            <a:extLst>
              <a:ext uri="{FF2B5EF4-FFF2-40B4-BE49-F238E27FC236}">
                <a16:creationId xmlns:a16="http://schemas.microsoft.com/office/drawing/2014/main" id="{25EED176-964C-4714-9F24-9B92F8F30A21}"/>
              </a:ext>
            </a:extLst>
          </p:cNvPr>
          <p:cNvPicPr>
            <a:picLocks noChangeAspect="1"/>
          </p:cNvPicPr>
          <p:nvPr/>
        </p:nvPicPr>
        <p:blipFill>
          <a:blip r:embed="rId6"/>
          <a:stretch>
            <a:fillRect/>
          </a:stretch>
        </p:blipFill>
        <p:spPr>
          <a:xfrm>
            <a:off x="6266667" y="4039791"/>
            <a:ext cx="1557815" cy="1162740"/>
          </a:xfrm>
          <a:prstGeom prst="rect">
            <a:avLst/>
          </a:prstGeom>
        </p:spPr>
      </p:pic>
      <p:pic>
        <p:nvPicPr>
          <p:cNvPr id="16" name="Picture 15">
            <a:extLst>
              <a:ext uri="{FF2B5EF4-FFF2-40B4-BE49-F238E27FC236}">
                <a16:creationId xmlns:a16="http://schemas.microsoft.com/office/drawing/2014/main" id="{5E029647-1FCD-4EFE-9A3A-90292F973D9D}"/>
              </a:ext>
            </a:extLst>
          </p:cNvPr>
          <p:cNvPicPr>
            <a:picLocks noChangeAspect="1"/>
          </p:cNvPicPr>
          <p:nvPr/>
        </p:nvPicPr>
        <p:blipFill>
          <a:blip r:embed="rId7"/>
          <a:stretch>
            <a:fillRect/>
          </a:stretch>
        </p:blipFill>
        <p:spPr>
          <a:xfrm>
            <a:off x="6266667" y="5382625"/>
            <a:ext cx="1557815" cy="1162740"/>
          </a:xfrm>
          <a:prstGeom prst="rect">
            <a:avLst/>
          </a:prstGeom>
        </p:spPr>
      </p:pic>
      <p:pic>
        <p:nvPicPr>
          <p:cNvPr id="20" name="Picture 19">
            <a:extLst>
              <a:ext uri="{FF2B5EF4-FFF2-40B4-BE49-F238E27FC236}">
                <a16:creationId xmlns:a16="http://schemas.microsoft.com/office/drawing/2014/main" id="{98DB9C80-52ED-4980-B58A-415176D820F3}"/>
              </a:ext>
            </a:extLst>
          </p:cNvPr>
          <p:cNvPicPr>
            <a:picLocks noChangeAspect="1"/>
          </p:cNvPicPr>
          <p:nvPr/>
        </p:nvPicPr>
        <p:blipFill>
          <a:blip r:embed="rId8"/>
          <a:stretch>
            <a:fillRect/>
          </a:stretch>
        </p:blipFill>
        <p:spPr>
          <a:xfrm>
            <a:off x="9448028" y="2702556"/>
            <a:ext cx="1660849" cy="1204459"/>
          </a:xfrm>
          <a:prstGeom prst="rect">
            <a:avLst/>
          </a:prstGeom>
        </p:spPr>
      </p:pic>
      <p:pic>
        <p:nvPicPr>
          <p:cNvPr id="24" name="Picture 23">
            <a:extLst>
              <a:ext uri="{FF2B5EF4-FFF2-40B4-BE49-F238E27FC236}">
                <a16:creationId xmlns:a16="http://schemas.microsoft.com/office/drawing/2014/main" id="{C5C5C919-2EA0-4CD3-BAEE-73873E3C5BCA}"/>
              </a:ext>
            </a:extLst>
          </p:cNvPr>
          <p:cNvPicPr>
            <a:picLocks noChangeAspect="1"/>
          </p:cNvPicPr>
          <p:nvPr/>
        </p:nvPicPr>
        <p:blipFill>
          <a:blip r:embed="rId9"/>
          <a:stretch>
            <a:fillRect/>
          </a:stretch>
        </p:blipFill>
        <p:spPr>
          <a:xfrm>
            <a:off x="9448028" y="4039791"/>
            <a:ext cx="1643373" cy="1204460"/>
          </a:xfrm>
          <a:prstGeom prst="rect">
            <a:avLst/>
          </a:prstGeom>
        </p:spPr>
      </p:pic>
      <p:pic>
        <p:nvPicPr>
          <p:cNvPr id="26" name="Picture 25">
            <a:extLst>
              <a:ext uri="{FF2B5EF4-FFF2-40B4-BE49-F238E27FC236}">
                <a16:creationId xmlns:a16="http://schemas.microsoft.com/office/drawing/2014/main" id="{770A0373-4E73-4908-A562-AEAC189215A6}"/>
              </a:ext>
            </a:extLst>
          </p:cNvPr>
          <p:cNvPicPr>
            <a:picLocks noChangeAspect="1"/>
          </p:cNvPicPr>
          <p:nvPr/>
        </p:nvPicPr>
        <p:blipFill>
          <a:blip r:embed="rId10"/>
          <a:stretch>
            <a:fillRect/>
          </a:stretch>
        </p:blipFill>
        <p:spPr>
          <a:xfrm>
            <a:off x="9536517" y="5345871"/>
            <a:ext cx="1643374" cy="1199494"/>
          </a:xfrm>
          <a:prstGeom prst="rect">
            <a:avLst/>
          </a:prstGeom>
        </p:spPr>
      </p:pic>
      <p:sp>
        <p:nvSpPr>
          <p:cNvPr id="27" name="TextBox 26">
            <a:extLst>
              <a:ext uri="{FF2B5EF4-FFF2-40B4-BE49-F238E27FC236}">
                <a16:creationId xmlns:a16="http://schemas.microsoft.com/office/drawing/2014/main" id="{73DD20F1-4FEC-4655-A3FF-BDCD45D70731}"/>
              </a:ext>
            </a:extLst>
          </p:cNvPr>
          <p:cNvSpPr txBox="1"/>
          <p:nvPr/>
        </p:nvSpPr>
        <p:spPr>
          <a:xfrm>
            <a:off x="8485240" y="3244334"/>
            <a:ext cx="462116" cy="369332"/>
          </a:xfrm>
          <a:prstGeom prst="rect">
            <a:avLst/>
          </a:prstGeom>
          <a:noFill/>
        </p:spPr>
        <p:txBody>
          <a:bodyPr wrap="square" rtlCol="0">
            <a:spAutoFit/>
          </a:bodyPr>
          <a:lstStyle/>
          <a:p>
            <a:r>
              <a:rPr lang="en-US" dirty="0"/>
              <a:t>OR</a:t>
            </a:r>
          </a:p>
        </p:txBody>
      </p:sp>
      <p:sp>
        <p:nvSpPr>
          <p:cNvPr id="28" name="TextBox 27">
            <a:extLst>
              <a:ext uri="{FF2B5EF4-FFF2-40B4-BE49-F238E27FC236}">
                <a16:creationId xmlns:a16="http://schemas.microsoft.com/office/drawing/2014/main" id="{8963E191-502E-496E-A98B-8C55BC36E176}"/>
              </a:ext>
            </a:extLst>
          </p:cNvPr>
          <p:cNvSpPr txBox="1"/>
          <p:nvPr/>
        </p:nvSpPr>
        <p:spPr>
          <a:xfrm>
            <a:off x="8405197" y="4621161"/>
            <a:ext cx="462116" cy="369332"/>
          </a:xfrm>
          <a:prstGeom prst="rect">
            <a:avLst/>
          </a:prstGeom>
          <a:noFill/>
        </p:spPr>
        <p:txBody>
          <a:bodyPr wrap="square" rtlCol="0">
            <a:spAutoFit/>
          </a:bodyPr>
          <a:lstStyle/>
          <a:p>
            <a:r>
              <a:rPr lang="en-US" dirty="0"/>
              <a:t>OR</a:t>
            </a:r>
          </a:p>
        </p:txBody>
      </p:sp>
      <p:sp>
        <p:nvSpPr>
          <p:cNvPr id="29" name="TextBox 28">
            <a:extLst>
              <a:ext uri="{FF2B5EF4-FFF2-40B4-BE49-F238E27FC236}">
                <a16:creationId xmlns:a16="http://schemas.microsoft.com/office/drawing/2014/main" id="{053FEFC3-EEFF-43AB-BDD5-C50FF7C797AE}"/>
              </a:ext>
            </a:extLst>
          </p:cNvPr>
          <p:cNvSpPr txBox="1"/>
          <p:nvPr/>
        </p:nvSpPr>
        <p:spPr>
          <a:xfrm>
            <a:off x="8405197" y="5760952"/>
            <a:ext cx="462116" cy="369332"/>
          </a:xfrm>
          <a:prstGeom prst="rect">
            <a:avLst/>
          </a:prstGeom>
          <a:noFill/>
        </p:spPr>
        <p:txBody>
          <a:bodyPr wrap="square" rtlCol="0">
            <a:spAutoFit/>
          </a:bodyPr>
          <a:lstStyle/>
          <a:p>
            <a:r>
              <a:rPr lang="en-US" dirty="0"/>
              <a:t>OR</a:t>
            </a:r>
          </a:p>
        </p:txBody>
      </p:sp>
    </p:spTree>
    <p:custDataLst>
      <p:tags r:id="rId1"/>
    </p:custDataLst>
    <p:extLst>
      <p:ext uri="{BB962C8B-B14F-4D97-AF65-F5344CB8AC3E}">
        <p14:creationId xmlns:p14="http://schemas.microsoft.com/office/powerpoint/2010/main" val="82093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Data Wrangling – Transformation Results</a:t>
            </a:r>
          </a:p>
        </p:txBody>
      </p:sp>
      <p:graphicFrame>
        <p:nvGraphicFramePr>
          <p:cNvPr id="6" name="Content Placeholder 5">
            <a:extLst>
              <a:ext uri="{FF2B5EF4-FFF2-40B4-BE49-F238E27FC236}">
                <a16:creationId xmlns:a16="http://schemas.microsoft.com/office/drawing/2014/main" id="{C20661FE-6953-45A9-91DA-57829BCA679B}"/>
              </a:ext>
            </a:extLst>
          </p:cNvPr>
          <p:cNvGraphicFramePr>
            <a:graphicFrameLocks noGrp="1"/>
          </p:cNvGraphicFramePr>
          <p:nvPr>
            <p:ph idx="1"/>
            <p:extLst>
              <p:ext uri="{D42A27DB-BD31-4B8C-83A1-F6EECF244321}">
                <p14:modId xmlns:p14="http://schemas.microsoft.com/office/powerpoint/2010/main" val="3978418239"/>
              </p:ext>
            </p:extLst>
          </p:nvPr>
        </p:nvGraphicFramePr>
        <p:xfrm>
          <a:off x="1358900" y="1762125"/>
          <a:ext cx="4413249" cy="4124013"/>
        </p:xfrm>
        <a:graphic>
          <a:graphicData uri="http://schemas.openxmlformats.org/drawingml/2006/table">
            <a:tbl>
              <a:tblPr/>
              <a:tblGrid>
                <a:gridCol w="1523757">
                  <a:extLst>
                    <a:ext uri="{9D8B030D-6E8A-4147-A177-3AD203B41FA5}">
                      <a16:colId xmlns:a16="http://schemas.microsoft.com/office/drawing/2014/main" val="3383805021"/>
                    </a:ext>
                  </a:extLst>
                </a:gridCol>
                <a:gridCol w="722373">
                  <a:extLst>
                    <a:ext uri="{9D8B030D-6E8A-4147-A177-3AD203B41FA5}">
                      <a16:colId xmlns:a16="http://schemas.microsoft.com/office/drawing/2014/main" val="755875760"/>
                    </a:ext>
                  </a:extLst>
                </a:gridCol>
                <a:gridCol w="722373">
                  <a:extLst>
                    <a:ext uri="{9D8B030D-6E8A-4147-A177-3AD203B41FA5}">
                      <a16:colId xmlns:a16="http://schemas.microsoft.com/office/drawing/2014/main" val="3231962600"/>
                    </a:ext>
                  </a:extLst>
                </a:gridCol>
                <a:gridCol w="722373">
                  <a:extLst>
                    <a:ext uri="{9D8B030D-6E8A-4147-A177-3AD203B41FA5}">
                      <a16:colId xmlns:a16="http://schemas.microsoft.com/office/drawing/2014/main" val="4147224244"/>
                    </a:ext>
                  </a:extLst>
                </a:gridCol>
                <a:gridCol w="722373">
                  <a:extLst>
                    <a:ext uri="{9D8B030D-6E8A-4147-A177-3AD203B41FA5}">
                      <a16:colId xmlns:a16="http://schemas.microsoft.com/office/drawing/2014/main" val="2572731486"/>
                    </a:ext>
                  </a:extLst>
                </a:gridCol>
              </a:tblGrid>
              <a:tr h="214345">
                <a:tc gridSpan="5">
                  <a:txBody>
                    <a:bodyPr/>
                    <a:lstStyle/>
                    <a:p>
                      <a:pPr algn="ctr" fontAlgn="b"/>
                      <a:r>
                        <a:rPr lang="en-US" sz="1200" b="1" i="0" u="none" strike="noStrike" dirty="0">
                          <a:solidFill>
                            <a:srgbClr val="000000"/>
                          </a:solidFill>
                          <a:effectLst/>
                          <a:latin typeface="Calibri" panose="020F0502020204030204" pitchFamily="34" charset="0"/>
                        </a:rPr>
                        <a:t>Transformation Results for Poverty Dataframe</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96346043"/>
                  </a:ext>
                </a:extLst>
              </a:tr>
              <a:tr h="205772">
                <a:tc rowSpan="2">
                  <a:txBody>
                    <a:bodyPr/>
                    <a:lstStyle/>
                    <a:p>
                      <a:pPr algn="ctr" fontAlgn="ctr"/>
                      <a:r>
                        <a:rPr lang="en-US" sz="1100" b="0" i="0" u="none" strike="noStrike">
                          <a:solidFill>
                            <a:srgbClr val="000000"/>
                          </a:solidFill>
                          <a:effectLst/>
                          <a:latin typeface="Calibri" panose="020F0502020204030204" pitchFamily="34" charset="0"/>
                        </a:rPr>
                        <a:t>Study Variables</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gridSpan="4">
                  <a:txBody>
                    <a:bodyPr/>
                    <a:lstStyle/>
                    <a:p>
                      <a:pPr algn="ctr" fontAlgn="b"/>
                      <a:r>
                        <a:rPr lang="en-US" sz="1100" b="0" i="0" u="none" strike="noStrike">
                          <a:solidFill>
                            <a:srgbClr val="000000"/>
                          </a:solidFill>
                          <a:effectLst/>
                          <a:latin typeface="Calibri" panose="020F0502020204030204" pitchFamily="34" charset="0"/>
                        </a:rPr>
                        <a:t>Transformations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33413854"/>
                  </a:ext>
                </a:extLst>
              </a:tr>
              <a:tr h="205772">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log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sqrt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boxcox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dirty="0">
                          <a:solidFill>
                            <a:srgbClr val="000000"/>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05913763"/>
                  </a:ext>
                </a:extLst>
              </a:tr>
              <a:tr h="205772">
                <a:tc>
                  <a:txBody>
                    <a:bodyPr/>
                    <a:lstStyle/>
                    <a:p>
                      <a:pPr algn="ctr" fontAlgn="ctr"/>
                      <a:r>
                        <a:rPr lang="en-US" sz="1100" b="0" i="0" u="none" strike="noStrike">
                          <a:solidFill>
                            <a:srgbClr val="000000"/>
                          </a:solidFill>
                          <a:effectLst/>
                          <a:latin typeface="Calibri" panose="020F0502020204030204" pitchFamily="34" charset="0"/>
                        </a:rPr>
                        <a:t>%pov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7229586"/>
                  </a:ext>
                </a:extLst>
              </a:tr>
              <a:tr h="205772">
                <a:tc>
                  <a:txBody>
                    <a:bodyPr/>
                    <a:lstStyle/>
                    <a:p>
                      <a:pPr algn="ctr" fontAlgn="ctr"/>
                      <a:r>
                        <a:rPr lang="en-US" sz="1100" b="0" i="0" u="none" strike="noStrike">
                          <a:solidFill>
                            <a:srgbClr val="000000"/>
                          </a:solidFill>
                          <a:effectLst/>
                          <a:latin typeface="Calibri" panose="020F0502020204030204" pitchFamily="34" charset="0"/>
                        </a:rPr>
                        <a:t>cpia_regulation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480622"/>
                  </a:ext>
                </a:extLst>
              </a:tr>
              <a:tr h="205772">
                <a:tc>
                  <a:txBody>
                    <a:bodyPr/>
                    <a:lstStyle/>
                    <a:p>
                      <a:pPr algn="ctr" fontAlgn="ctr"/>
                      <a:r>
                        <a:rPr lang="en-US" sz="1100" b="0" i="0" u="none" strike="noStrike">
                          <a:solidFill>
                            <a:srgbClr val="000000"/>
                          </a:solidFill>
                          <a:effectLst/>
                          <a:latin typeface="Calibri" panose="020F0502020204030204" pitchFamily="34" charset="0"/>
                        </a:rPr>
                        <a:t>cpia_gender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4913755"/>
                  </a:ext>
                </a:extLst>
              </a:tr>
              <a:tr h="205772">
                <a:tc>
                  <a:txBody>
                    <a:bodyPr/>
                    <a:lstStyle/>
                    <a:p>
                      <a:pPr algn="ctr" fontAlgn="ctr"/>
                      <a:r>
                        <a:rPr lang="en-US" sz="1100" b="0" i="0" u="none" strike="noStrike">
                          <a:solidFill>
                            <a:srgbClr val="000000"/>
                          </a:solidFill>
                          <a:effectLst/>
                          <a:latin typeface="Calibri" panose="020F0502020204030204" pitchFamily="34" charset="0"/>
                        </a:rPr>
                        <a:t>cpia_resources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1891563"/>
                  </a:ext>
                </a:extLst>
              </a:tr>
              <a:tr h="205772">
                <a:tc>
                  <a:txBody>
                    <a:bodyPr/>
                    <a:lstStyle/>
                    <a:p>
                      <a:pPr algn="ctr" fontAlgn="ctr"/>
                      <a:r>
                        <a:rPr lang="en-US" sz="1100" b="0" i="0" u="none" strike="noStrike">
                          <a:solidFill>
                            <a:srgbClr val="000000"/>
                          </a:solidFill>
                          <a:effectLst/>
                          <a:latin typeface="Calibri" panose="020F0502020204030204" pitchFamily="34" charset="0"/>
                        </a:rPr>
                        <a:t>cpia_transparency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412907"/>
                  </a:ext>
                </a:extLst>
              </a:tr>
              <a:tr h="205772">
                <a:tc>
                  <a:txBody>
                    <a:bodyPr/>
                    <a:lstStyle/>
                    <a:p>
                      <a:pPr algn="ctr" fontAlgn="ctr"/>
                      <a:r>
                        <a:rPr lang="en-US" sz="1100" b="0" i="0" u="none" strike="noStrike">
                          <a:solidFill>
                            <a:srgbClr val="000000"/>
                          </a:solidFill>
                          <a:effectLst/>
                          <a:latin typeface="Calibri" panose="020F0502020204030204" pitchFamily="34" charset="0"/>
                        </a:rPr>
                        <a:t>cpia_inclusion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2850484"/>
                  </a:ext>
                </a:extLst>
              </a:tr>
              <a:tr h="205772">
                <a:tc>
                  <a:txBody>
                    <a:bodyPr/>
                    <a:lstStyle/>
                    <a:p>
                      <a:pPr algn="ctr" fontAlgn="ctr"/>
                      <a:r>
                        <a:rPr lang="en-US" sz="1100" b="0" i="0" u="none" strike="noStrike">
                          <a:solidFill>
                            <a:srgbClr val="000000"/>
                          </a:solidFill>
                          <a:effectLst/>
                          <a:latin typeface="Calibri" panose="020F0502020204030204" pitchFamily="34" charset="0"/>
                        </a:rPr>
                        <a:t>cpia_trade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7896753"/>
                  </a:ext>
                </a:extLst>
              </a:tr>
              <a:tr h="205772">
                <a:tc>
                  <a:txBody>
                    <a:bodyPr/>
                    <a:lstStyle/>
                    <a:p>
                      <a:pPr algn="ctr" fontAlgn="ctr"/>
                      <a:r>
                        <a:rPr lang="en-US" sz="1100" b="0" i="0" u="none" strike="noStrike">
                          <a:solidFill>
                            <a:srgbClr val="000000"/>
                          </a:solidFill>
                          <a:effectLst/>
                          <a:latin typeface="Calibri" panose="020F0502020204030204" pitchFamily="34" charset="0"/>
                        </a:rPr>
                        <a:t>education$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488466"/>
                  </a:ext>
                </a:extLst>
              </a:tr>
              <a:tr h="205772">
                <a:tc>
                  <a:txBody>
                    <a:bodyPr/>
                    <a:lstStyle/>
                    <a:p>
                      <a:pPr algn="ctr" fontAlgn="ctr"/>
                      <a:r>
                        <a:rPr lang="en-US" sz="1100" b="0" i="0" u="none" strike="noStrike">
                          <a:solidFill>
                            <a:srgbClr val="000000"/>
                          </a:solidFill>
                          <a:effectLst/>
                          <a:latin typeface="Calibri" panose="020F0502020204030204" pitchFamily="34" charset="0"/>
                        </a:rPr>
                        <a:t>coll_enrollment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6385055"/>
                  </a:ext>
                </a:extLst>
              </a:tr>
              <a:tr h="205772">
                <a:tc>
                  <a:txBody>
                    <a:bodyPr/>
                    <a:lstStyle/>
                    <a:p>
                      <a:pPr algn="ctr" fontAlgn="ctr"/>
                      <a:r>
                        <a:rPr lang="en-US" sz="1100" b="0" i="0" u="none" strike="noStrike">
                          <a:solidFill>
                            <a:srgbClr val="000000"/>
                          </a:solidFill>
                          <a:effectLst/>
                          <a:latin typeface="Calibri" panose="020F0502020204030204" pitchFamily="34" charset="0"/>
                        </a:rPr>
                        <a:t>income_quintile2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5790512"/>
                  </a:ext>
                </a:extLst>
              </a:tr>
              <a:tr h="205772">
                <a:tc>
                  <a:txBody>
                    <a:bodyPr/>
                    <a:lstStyle/>
                    <a:p>
                      <a:pPr algn="ctr" fontAlgn="ctr"/>
                      <a:r>
                        <a:rPr lang="en-US" sz="1100" b="0" i="0" u="none" strike="noStrike">
                          <a:solidFill>
                            <a:srgbClr val="000000"/>
                          </a:solidFill>
                          <a:effectLst/>
                          <a:latin typeface="Calibri" panose="020F0502020204030204" pitchFamily="34" charset="0"/>
                        </a:rPr>
                        <a:t>income_quintile3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3375767"/>
                  </a:ext>
                </a:extLst>
              </a:tr>
              <a:tr h="205772">
                <a:tc>
                  <a:txBody>
                    <a:bodyPr/>
                    <a:lstStyle/>
                    <a:p>
                      <a:pPr algn="ctr" fontAlgn="ctr"/>
                      <a:r>
                        <a:rPr lang="en-US" sz="1100" b="0" i="0" u="none" strike="noStrike">
                          <a:solidFill>
                            <a:srgbClr val="000000"/>
                          </a:solidFill>
                          <a:effectLst/>
                          <a:latin typeface="Calibri" panose="020F0502020204030204" pitchFamily="34" charset="0"/>
                        </a:rPr>
                        <a:t>income_quintile4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7059297"/>
                  </a:ext>
                </a:extLst>
              </a:tr>
              <a:tr h="205772">
                <a:tc>
                  <a:txBody>
                    <a:bodyPr/>
                    <a:lstStyle/>
                    <a:p>
                      <a:pPr algn="ctr" fontAlgn="ctr"/>
                      <a:r>
                        <a:rPr lang="en-US" sz="1100" b="0" i="0" u="none" strike="noStrike">
                          <a:solidFill>
                            <a:srgbClr val="000000"/>
                          </a:solidFill>
                          <a:effectLst/>
                          <a:latin typeface="Calibri" panose="020F0502020204030204" pitchFamily="34" charset="0"/>
                        </a:rPr>
                        <a:t>income_quintile5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783656"/>
                  </a:ext>
                </a:extLst>
              </a:tr>
              <a:tr h="205772">
                <a:tc>
                  <a:txBody>
                    <a:bodyPr/>
                    <a:lstStyle/>
                    <a:p>
                      <a:pPr algn="ctr" fontAlgn="ctr"/>
                      <a:r>
                        <a:rPr lang="en-US" sz="1100" b="0" i="0" u="none" strike="noStrike">
                          <a:solidFill>
                            <a:srgbClr val="000000"/>
                          </a:solidFill>
                          <a:effectLst/>
                          <a:latin typeface="Calibri" panose="020F0502020204030204" pitchFamily="34" charset="0"/>
                        </a:rPr>
                        <a:t>income_top10%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3695875"/>
                  </a:ext>
                </a:extLst>
              </a:tr>
              <a:tr h="205772">
                <a:tc>
                  <a:txBody>
                    <a:bodyPr/>
                    <a:lstStyle/>
                    <a:p>
                      <a:pPr algn="ctr" fontAlgn="ctr"/>
                      <a:r>
                        <a:rPr lang="en-US" sz="1100" b="0" i="0" u="none" strike="noStrike">
                          <a:solidFill>
                            <a:srgbClr val="000000"/>
                          </a:solidFill>
                          <a:effectLst/>
                          <a:latin typeface="Calibri" panose="020F0502020204030204" pitchFamily="34" charset="0"/>
                        </a:rPr>
                        <a:t>income_middle60%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6582692"/>
                  </a:ext>
                </a:extLst>
              </a:tr>
              <a:tr h="205772">
                <a:tc>
                  <a:txBody>
                    <a:bodyPr/>
                    <a:lstStyle/>
                    <a:p>
                      <a:pPr algn="ctr" fontAlgn="ctr"/>
                      <a:r>
                        <a:rPr lang="en-US" sz="1100" b="0" i="0" u="none" strike="noStrike">
                          <a:solidFill>
                            <a:srgbClr val="000000"/>
                          </a:solidFill>
                          <a:effectLst/>
                          <a:latin typeface="Calibri" panose="020F0502020204030204" pitchFamily="34" charset="0"/>
                        </a:rPr>
                        <a:t>comm_import_capita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400176"/>
                  </a:ext>
                </a:extLst>
              </a:tr>
              <a:tr h="205772">
                <a:tc>
                  <a:txBody>
                    <a:bodyPr/>
                    <a:lstStyle/>
                    <a:p>
                      <a:pPr algn="ctr" fontAlgn="ctr"/>
                      <a:r>
                        <a:rPr lang="en-US" sz="1100" b="0" i="0" u="none" strike="noStrike">
                          <a:solidFill>
                            <a:srgbClr val="000000"/>
                          </a:solidFill>
                          <a:effectLst/>
                          <a:latin typeface="Calibri" panose="020F0502020204030204" pitchFamily="34" charset="0"/>
                        </a:rPr>
                        <a:t>comm_export_capita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2006672"/>
                  </a:ext>
                </a:extLst>
              </a:tr>
            </a:tbl>
          </a:graphicData>
        </a:graphic>
      </p:graphicFrame>
      <p:graphicFrame>
        <p:nvGraphicFramePr>
          <p:cNvPr id="8" name="Table 7">
            <a:extLst>
              <a:ext uri="{FF2B5EF4-FFF2-40B4-BE49-F238E27FC236}">
                <a16:creationId xmlns:a16="http://schemas.microsoft.com/office/drawing/2014/main" id="{618B1332-1CB7-4DBD-81BA-181146CF3974}"/>
              </a:ext>
            </a:extLst>
          </p:cNvPr>
          <p:cNvGraphicFramePr>
            <a:graphicFrameLocks noGrp="1"/>
          </p:cNvGraphicFramePr>
          <p:nvPr>
            <p:extLst>
              <p:ext uri="{D42A27DB-BD31-4B8C-83A1-F6EECF244321}">
                <p14:modId xmlns:p14="http://schemas.microsoft.com/office/powerpoint/2010/main" val="1270027189"/>
              </p:ext>
            </p:extLst>
          </p:nvPr>
        </p:nvGraphicFramePr>
        <p:xfrm>
          <a:off x="6778624" y="1762126"/>
          <a:ext cx="4327520" cy="4124012"/>
        </p:xfrm>
        <a:graphic>
          <a:graphicData uri="http://schemas.openxmlformats.org/drawingml/2006/table">
            <a:tbl>
              <a:tblPr/>
              <a:tblGrid>
                <a:gridCol w="1529932">
                  <a:extLst>
                    <a:ext uri="{9D8B030D-6E8A-4147-A177-3AD203B41FA5}">
                      <a16:colId xmlns:a16="http://schemas.microsoft.com/office/drawing/2014/main" val="2837475889"/>
                    </a:ext>
                  </a:extLst>
                </a:gridCol>
                <a:gridCol w="699397">
                  <a:extLst>
                    <a:ext uri="{9D8B030D-6E8A-4147-A177-3AD203B41FA5}">
                      <a16:colId xmlns:a16="http://schemas.microsoft.com/office/drawing/2014/main" val="1350968431"/>
                    </a:ext>
                  </a:extLst>
                </a:gridCol>
                <a:gridCol w="699397">
                  <a:extLst>
                    <a:ext uri="{9D8B030D-6E8A-4147-A177-3AD203B41FA5}">
                      <a16:colId xmlns:a16="http://schemas.microsoft.com/office/drawing/2014/main" val="2334408845"/>
                    </a:ext>
                  </a:extLst>
                </a:gridCol>
                <a:gridCol w="699397">
                  <a:extLst>
                    <a:ext uri="{9D8B030D-6E8A-4147-A177-3AD203B41FA5}">
                      <a16:colId xmlns:a16="http://schemas.microsoft.com/office/drawing/2014/main" val="4268215506"/>
                    </a:ext>
                  </a:extLst>
                </a:gridCol>
                <a:gridCol w="699397">
                  <a:extLst>
                    <a:ext uri="{9D8B030D-6E8A-4147-A177-3AD203B41FA5}">
                      <a16:colId xmlns:a16="http://schemas.microsoft.com/office/drawing/2014/main" val="438238749"/>
                    </a:ext>
                  </a:extLst>
                </a:gridCol>
              </a:tblGrid>
              <a:tr h="222457">
                <a:tc gridSpan="5">
                  <a:txBody>
                    <a:bodyPr/>
                    <a:lstStyle/>
                    <a:p>
                      <a:pPr algn="ctr" fontAlgn="b"/>
                      <a:r>
                        <a:rPr lang="en-US" sz="1200" b="1" i="0" u="none" strike="noStrike" dirty="0">
                          <a:solidFill>
                            <a:srgbClr val="000000"/>
                          </a:solidFill>
                          <a:effectLst/>
                          <a:latin typeface="Calibri" panose="020F0502020204030204" pitchFamily="34" charset="0"/>
                        </a:rPr>
                        <a:t>Transformation Results for GDP </a:t>
                      </a:r>
                      <a:r>
                        <a:rPr lang="en-US" sz="1200" b="1" i="0" u="none" strike="noStrike" dirty="0" err="1">
                          <a:solidFill>
                            <a:srgbClr val="000000"/>
                          </a:solidFill>
                          <a:effectLst/>
                          <a:latin typeface="Calibri" panose="020F0502020204030204" pitchFamily="34" charset="0"/>
                        </a:rPr>
                        <a:t>Dataframe</a:t>
                      </a:r>
                      <a:endParaRPr lang="en-US" sz="1200" b="1"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1368917"/>
                  </a:ext>
                </a:extLst>
              </a:tr>
              <a:tr h="205345">
                <a:tc rowSpan="2">
                  <a:txBody>
                    <a:bodyPr/>
                    <a:lstStyle/>
                    <a:p>
                      <a:pPr algn="ctr" fontAlgn="ctr"/>
                      <a:r>
                        <a:rPr lang="en-US" sz="1100" b="0" i="0" u="none" strike="noStrike">
                          <a:solidFill>
                            <a:srgbClr val="000000"/>
                          </a:solidFill>
                          <a:effectLst/>
                          <a:latin typeface="Calibri" panose="020F0502020204030204" pitchFamily="34" charset="0"/>
                        </a:rPr>
                        <a:t>Study Variables</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gridSpan="4">
                  <a:txBody>
                    <a:bodyPr/>
                    <a:lstStyle/>
                    <a:p>
                      <a:pPr algn="ctr" fontAlgn="b"/>
                      <a:r>
                        <a:rPr lang="en-US" sz="1100" b="0" i="0" u="none" strike="noStrike" dirty="0">
                          <a:solidFill>
                            <a:srgbClr val="000000"/>
                          </a:solidFill>
                          <a:effectLst/>
                          <a:latin typeface="Calibri" panose="020F0502020204030204" pitchFamily="34" charset="0"/>
                        </a:rPr>
                        <a:t>Transformations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58241802"/>
                  </a:ext>
                </a:extLst>
              </a:tr>
              <a:tr h="205345">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log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sqrt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boxcox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22457818"/>
                  </a:ext>
                </a:extLst>
              </a:tr>
              <a:tr h="205345">
                <a:tc>
                  <a:txBody>
                    <a:bodyPr/>
                    <a:lstStyle/>
                    <a:p>
                      <a:pPr algn="ctr" fontAlgn="ctr"/>
                      <a:r>
                        <a:rPr lang="en-US" sz="1100" b="0" i="0" u="none" strike="noStrike">
                          <a:solidFill>
                            <a:srgbClr val="000000"/>
                          </a:solidFill>
                          <a:effectLst/>
                          <a:latin typeface="Calibri" panose="020F0502020204030204" pitchFamily="34" charset="0"/>
                        </a:rPr>
                        <a:t>gdp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6269495"/>
                  </a:ext>
                </a:extLst>
              </a:tr>
              <a:tr h="205345">
                <a:tc>
                  <a:txBody>
                    <a:bodyPr/>
                    <a:lstStyle/>
                    <a:p>
                      <a:pPr algn="ctr" fontAlgn="ctr"/>
                      <a:r>
                        <a:rPr lang="en-US" sz="1100" b="0" i="0" u="none" strike="noStrike">
                          <a:solidFill>
                            <a:srgbClr val="000000"/>
                          </a:solidFill>
                          <a:effectLst/>
                          <a:latin typeface="Calibri" panose="020F0502020204030204" pitchFamily="34" charset="0"/>
                        </a:rPr>
                        <a:t>cpia_regulation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439992"/>
                  </a:ext>
                </a:extLst>
              </a:tr>
              <a:tr h="205345">
                <a:tc>
                  <a:txBody>
                    <a:bodyPr/>
                    <a:lstStyle/>
                    <a:p>
                      <a:pPr algn="ctr" fontAlgn="ctr"/>
                      <a:r>
                        <a:rPr lang="en-US" sz="1100" b="0" i="0" u="none" strike="noStrike">
                          <a:solidFill>
                            <a:srgbClr val="000000"/>
                          </a:solidFill>
                          <a:effectLst/>
                          <a:latin typeface="Calibri" panose="020F0502020204030204" pitchFamily="34" charset="0"/>
                        </a:rPr>
                        <a:t>cpia_gender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512292"/>
                  </a:ext>
                </a:extLst>
              </a:tr>
              <a:tr h="205345">
                <a:tc>
                  <a:txBody>
                    <a:bodyPr/>
                    <a:lstStyle/>
                    <a:p>
                      <a:pPr algn="ctr" fontAlgn="ctr"/>
                      <a:r>
                        <a:rPr lang="en-US" sz="1100" b="0" i="0" u="none" strike="noStrike">
                          <a:solidFill>
                            <a:srgbClr val="000000"/>
                          </a:solidFill>
                          <a:effectLst/>
                          <a:latin typeface="Calibri" panose="020F0502020204030204" pitchFamily="34" charset="0"/>
                        </a:rPr>
                        <a:t>cpia_resources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7752818"/>
                  </a:ext>
                </a:extLst>
              </a:tr>
              <a:tr h="205345">
                <a:tc>
                  <a:txBody>
                    <a:bodyPr/>
                    <a:lstStyle/>
                    <a:p>
                      <a:pPr algn="ctr" fontAlgn="ctr"/>
                      <a:r>
                        <a:rPr lang="en-US" sz="1100" b="0" i="0" u="none" strike="noStrike">
                          <a:solidFill>
                            <a:srgbClr val="000000"/>
                          </a:solidFill>
                          <a:effectLst/>
                          <a:latin typeface="Calibri" panose="020F0502020204030204" pitchFamily="34" charset="0"/>
                        </a:rPr>
                        <a:t>cpia_transparency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831256"/>
                  </a:ext>
                </a:extLst>
              </a:tr>
              <a:tr h="205345">
                <a:tc>
                  <a:txBody>
                    <a:bodyPr/>
                    <a:lstStyle/>
                    <a:p>
                      <a:pPr algn="ctr" fontAlgn="ctr"/>
                      <a:r>
                        <a:rPr lang="en-US" sz="1100" b="0" i="0" u="none" strike="noStrike">
                          <a:solidFill>
                            <a:srgbClr val="000000"/>
                          </a:solidFill>
                          <a:effectLst/>
                          <a:latin typeface="Calibri" panose="020F0502020204030204" pitchFamily="34" charset="0"/>
                        </a:rPr>
                        <a:t>cpia_inclusion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0889948"/>
                  </a:ext>
                </a:extLst>
              </a:tr>
              <a:tr h="205345">
                <a:tc>
                  <a:txBody>
                    <a:bodyPr/>
                    <a:lstStyle/>
                    <a:p>
                      <a:pPr algn="ctr" fontAlgn="ctr"/>
                      <a:r>
                        <a:rPr lang="en-US" sz="1100" b="0" i="0" u="none" strike="noStrike">
                          <a:solidFill>
                            <a:srgbClr val="000000"/>
                          </a:solidFill>
                          <a:effectLst/>
                          <a:latin typeface="Calibri" panose="020F0502020204030204" pitchFamily="34" charset="0"/>
                        </a:rPr>
                        <a:t>cpia_trade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473878"/>
                  </a:ext>
                </a:extLst>
              </a:tr>
              <a:tr h="205345">
                <a:tc>
                  <a:txBody>
                    <a:bodyPr/>
                    <a:lstStyle/>
                    <a:p>
                      <a:pPr algn="ctr" fontAlgn="ctr"/>
                      <a:r>
                        <a:rPr lang="en-US" sz="1100" b="0" i="0" u="none" strike="noStrike">
                          <a:solidFill>
                            <a:srgbClr val="000000"/>
                          </a:solidFill>
                          <a:effectLst/>
                          <a:latin typeface="Calibri" panose="020F0502020204030204" pitchFamily="34" charset="0"/>
                        </a:rPr>
                        <a:t>education$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0641843"/>
                  </a:ext>
                </a:extLst>
              </a:tr>
              <a:tr h="205345">
                <a:tc>
                  <a:txBody>
                    <a:bodyPr/>
                    <a:lstStyle/>
                    <a:p>
                      <a:pPr algn="ctr" fontAlgn="ctr"/>
                      <a:r>
                        <a:rPr lang="en-US" sz="1100" b="0" i="0" u="none" strike="noStrike">
                          <a:solidFill>
                            <a:srgbClr val="000000"/>
                          </a:solidFill>
                          <a:effectLst/>
                          <a:latin typeface="Calibri" panose="020F0502020204030204" pitchFamily="34" charset="0"/>
                        </a:rPr>
                        <a:t>coll_enrollment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6782347"/>
                  </a:ext>
                </a:extLst>
              </a:tr>
              <a:tr h="205345">
                <a:tc>
                  <a:txBody>
                    <a:bodyPr/>
                    <a:lstStyle/>
                    <a:p>
                      <a:pPr algn="ctr" fontAlgn="ctr"/>
                      <a:r>
                        <a:rPr lang="en-US" sz="1100" b="0" i="0" u="none" strike="noStrike">
                          <a:solidFill>
                            <a:srgbClr val="000000"/>
                          </a:solidFill>
                          <a:effectLst/>
                          <a:latin typeface="Calibri" panose="020F0502020204030204" pitchFamily="34" charset="0"/>
                        </a:rPr>
                        <a:t>income_quintile2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3407396"/>
                  </a:ext>
                </a:extLst>
              </a:tr>
              <a:tr h="205345">
                <a:tc>
                  <a:txBody>
                    <a:bodyPr/>
                    <a:lstStyle/>
                    <a:p>
                      <a:pPr algn="ctr" fontAlgn="ctr"/>
                      <a:r>
                        <a:rPr lang="en-US" sz="1100" b="0" i="0" u="none" strike="noStrike">
                          <a:solidFill>
                            <a:srgbClr val="000000"/>
                          </a:solidFill>
                          <a:effectLst/>
                          <a:latin typeface="Calibri" panose="020F0502020204030204" pitchFamily="34" charset="0"/>
                        </a:rPr>
                        <a:t>income_quintile3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500187"/>
                  </a:ext>
                </a:extLst>
              </a:tr>
              <a:tr h="205345">
                <a:tc>
                  <a:txBody>
                    <a:bodyPr/>
                    <a:lstStyle/>
                    <a:p>
                      <a:pPr algn="ctr" fontAlgn="ctr"/>
                      <a:r>
                        <a:rPr lang="en-US" sz="1100" b="0" i="0" u="none" strike="noStrike">
                          <a:solidFill>
                            <a:srgbClr val="000000"/>
                          </a:solidFill>
                          <a:effectLst/>
                          <a:latin typeface="Calibri" panose="020F0502020204030204" pitchFamily="34" charset="0"/>
                        </a:rPr>
                        <a:t>income_quintile4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647769"/>
                  </a:ext>
                </a:extLst>
              </a:tr>
              <a:tr h="205345">
                <a:tc>
                  <a:txBody>
                    <a:bodyPr/>
                    <a:lstStyle/>
                    <a:p>
                      <a:pPr algn="ctr" fontAlgn="ctr"/>
                      <a:r>
                        <a:rPr lang="en-US" sz="1100" b="0" i="0" u="none" strike="noStrike">
                          <a:solidFill>
                            <a:srgbClr val="000000"/>
                          </a:solidFill>
                          <a:effectLst/>
                          <a:latin typeface="Calibri" panose="020F0502020204030204" pitchFamily="34" charset="0"/>
                        </a:rPr>
                        <a:t>income_quintile5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9116401"/>
                  </a:ext>
                </a:extLst>
              </a:tr>
              <a:tr h="205345">
                <a:tc>
                  <a:txBody>
                    <a:bodyPr/>
                    <a:lstStyle/>
                    <a:p>
                      <a:pPr algn="ctr" fontAlgn="ctr"/>
                      <a:r>
                        <a:rPr lang="en-US" sz="1100" b="0" i="0" u="none" strike="noStrike">
                          <a:solidFill>
                            <a:srgbClr val="000000"/>
                          </a:solidFill>
                          <a:effectLst/>
                          <a:latin typeface="Calibri" panose="020F0502020204030204" pitchFamily="34" charset="0"/>
                        </a:rPr>
                        <a:t>income_top10%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2116695"/>
                  </a:ext>
                </a:extLst>
              </a:tr>
              <a:tr h="205345">
                <a:tc>
                  <a:txBody>
                    <a:bodyPr/>
                    <a:lstStyle/>
                    <a:p>
                      <a:pPr algn="ctr" fontAlgn="ctr"/>
                      <a:r>
                        <a:rPr lang="en-US" sz="1100" b="0" i="0" u="none" strike="noStrike">
                          <a:solidFill>
                            <a:srgbClr val="000000"/>
                          </a:solidFill>
                          <a:effectLst/>
                          <a:latin typeface="Calibri" panose="020F0502020204030204" pitchFamily="34" charset="0"/>
                        </a:rPr>
                        <a:t>income_middle60%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5025628"/>
                  </a:ext>
                </a:extLst>
              </a:tr>
              <a:tr h="205345">
                <a:tc>
                  <a:txBody>
                    <a:bodyPr/>
                    <a:lstStyle/>
                    <a:p>
                      <a:pPr algn="ctr" fontAlgn="ctr"/>
                      <a:r>
                        <a:rPr lang="en-US" sz="1100" b="0" i="0" u="none" strike="noStrike">
                          <a:solidFill>
                            <a:srgbClr val="000000"/>
                          </a:solidFill>
                          <a:effectLst/>
                          <a:latin typeface="Calibri" panose="020F0502020204030204" pitchFamily="34" charset="0"/>
                        </a:rPr>
                        <a:t>comm_import_capita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4392192"/>
                  </a:ext>
                </a:extLst>
              </a:tr>
              <a:tr h="205345">
                <a:tc>
                  <a:txBody>
                    <a:bodyPr/>
                    <a:lstStyle/>
                    <a:p>
                      <a:pPr algn="ctr" fontAlgn="ctr"/>
                      <a:r>
                        <a:rPr lang="en-US" sz="1100" b="0" i="0" u="none" strike="noStrike">
                          <a:solidFill>
                            <a:srgbClr val="000000"/>
                          </a:solidFill>
                          <a:effectLst/>
                          <a:latin typeface="Calibri" panose="020F0502020204030204" pitchFamily="34" charset="0"/>
                        </a:rPr>
                        <a:t>comm_export_capita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62996"/>
                  </a:ext>
                </a:extLst>
              </a:tr>
            </a:tbl>
          </a:graphicData>
        </a:graphic>
      </p:graphicFrame>
      <p:sp>
        <p:nvSpPr>
          <p:cNvPr id="7" name="TextBox 6">
            <a:extLst>
              <a:ext uri="{FF2B5EF4-FFF2-40B4-BE49-F238E27FC236}">
                <a16:creationId xmlns:a16="http://schemas.microsoft.com/office/drawing/2014/main" id="{0413A3E3-42EF-4D7A-A2A1-FDB1F904874C}"/>
              </a:ext>
            </a:extLst>
          </p:cNvPr>
          <p:cNvSpPr txBox="1"/>
          <p:nvPr/>
        </p:nvSpPr>
        <p:spPr>
          <a:xfrm>
            <a:off x="1358900" y="5886138"/>
            <a:ext cx="7695365" cy="369332"/>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Only minor differences between Poverty and GDP </a:t>
            </a:r>
            <a:r>
              <a:rPr lang="en-US" dirty="0" err="1">
                <a:solidFill>
                  <a:schemeClr val="accent4">
                    <a:lumMod val="50000"/>
                  </a:schemeClr>
                </a:solidFill>
                <a:latin typeface="Arial Narrow" panose="020B0606020202030204" pitchFamily="34" charset="0"/>
              </a:rPr>
              <a:t>dataframes</a:t>
            </a:r>
            <a:endParaRPr lang="en-US" dirty="0">
              <a:solidFill>
                <a:schemeClr val="accent4">
                  <a:lumMod val="50000"/>
                </a:schemeClr>
              </a:solidFill>
              <a:latin typeface="Arial Narrow" panose="020B0606020202030204" pitchFamily="34" charset="0"/>
            </a:endParaRPr>
          </a:p>
        </p:txBody>
      </p:sp>
    </p:spTree>
    <p:custDataLst>
      <p:tags r:id="rId1"/>
    </p:custDataLst>
    <p:extLst>
      <p:ext uri="{BB962C8B-B14F-4D97-AF65-F5344CB8AC3E}">
        <p14:creationId xmlns:p14="http://schemas.microsoft.com/office/powerpoint/2010/main" val="7238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5C1E-1A1A-4598-8377-610F92BF1890}"/>
              </a:ext>
            </a:extLst>
          </p:cNvPr>
          <p:cNvSpPr>
            <a:spLocks noGrp="1"/>
          </p:cNvSpPr>
          <p:nvPr>
            <p:ph type="title"/>
          </p:nvPr>
        </p:nvSpPr>
        <p:spPr/>
        <p:txBody>
          <a:bodyPr/>
          <a:lstStyle/>
          <a:p>
            <a:r>
              <a:rPr lang="en-US" dirty="0"/>
              <a:t>Exploratory Data Analysis (EDA)</a:t>
            </a:r>
          </a:p>
        </p:txBody>
      </p:sp>
    </p:spTree>
    <p:extLst>
      <p:ext uri="{BB962C8B-B14F-4D97-AF65-F5344CB8AC3E}">
        <p14:creationId xmlns:p14="http://schemas.microsoft.com/office/powerpoint/2010/main" val="3717939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CD53EC-8237-4278-B54E-42FA0CDEAEEB}"/>
              </a:ext>
            </a:extLst>
          </p:cNvPr>
          <p:cNvSpPr>
            <a:spLocks noGrp="1"/>
          </p:cNvSpPr>
          <p:nvPr>
            <p:ph type="title"/>
          </p:nvPr>
        </p:nvSpPr>
        <p:spPr/>
        <p:txBody>
          <a:bodyPr/>
          <a:lstStyle/>
          <a:p>
            <a:r>
              <a:rPr lang="en-US" dirty="0"/>
              <a:t>Exploratory Data Analysis Approach using SQL</a:t>
            </a:r>
          </a:p>
        </p:txBody>
      </p:sp>
      <p:sp>
        <p:nvSpPr>
          <p:cNvPr id="5" name="TextBox 4">
            <a:hlinkClick r:id="rId4"/>
            <a:extLst>
              <a:ext uri="{FF2B5EF4-FFF2-40B4-BE49-F238E27FC236}">
                <a16:creationId xmlns:a16="http://schemas.microsoft.com/office/drawing/2014/main" id="{D70EE61D-DDAD-4F0F-BF51-05C4E37B2A42}"/>
              </a:ext>
            </a:extLst>
          </p:cNvPr>
          <p:cNvSpPr txBox="1"/>
          <p:nvPr/>
        </p:nvSpPr>
        <p:spPr>
          <a:xfrm>
            <a:off x="2035277" y="6410632"/>
            <a:ext cx="8563897"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hlinkClick r:id="rId5">
                  <a:extLst>
                    <a:ext uri="{A12FA001-AC4F-418D-AE19-62706E023703}">
                      <ahyp:hlinkClr xmlns:ahyp="http://schemas.microsoft.com/office/drawing/2018/hyperlinkcolor" val="tx"/>
                    </a:ext>
                  </a:extLst>
                </a:hlinkClick>
              </a:rPr>
              <a:t>Link to Exploratory Data Analysis </a:t>
            </a:r>
            <a:r>
              <a:rPr lang="en-US" dirty="0" err="1">
                <a:solidFill>
                  <a:schemeClr val="accent4">
                    <a:lumMod val="50000"/>
                  </a:schemeClr>
                </a:solidFill>
                <a:latin typeface="Arial Narrow" panose="020B0606020202030204" pitchFamily="34" charset="0"/>
                <a:hlinkClick r:id="rId5">
                  <a:extLst>
                    <a:ext uri="{A12FA001-AC4F-418D-AE19-62706E023703}">
                      <ahyp:hlinkClr xmlns:ahyp="http://schemas.microsoft.com/office/drawing/2018/hyperlinkcolor" val="tx"/>
                    </a:ext>
                  </a:extLst>
                </a:hlinkClick>
              </a:rPr>
              <a:t>Jupyter</a:t>
            </a:r>
            <a:r>
              <a:rPr lang="en-US" dirty="0">
                <a:solidFill>
                  <a:schemeClr val="accent4">
                    <a:lumMod val="50000"/>
                  </a:schemeClr>
                </a:solidFill>
                <a:latin typeface="Arial Narrow" panose="020B0606020202030204" pitchFamily="34" charset="0"/>
                <a:hlinkClick r:id="rId5">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latin typeface="Arial Narrow" panose="020B0606020202030204" pitchFamily="34" charset="0"/>
            </a:endParaRPr>
          </a:p>
        </p:txBody>
      </p:sp>
      <p:sp>
        <p:nvSpPr>
          <p:cNvPr id="6" name="Flowchart: Connector 5">
            <a:extLst>
              <a:ext uri="{FF2B5EF4-FFF2-40B4-BE49-F238E27FC236}">
                <a16:creationId xmlns:a16="http://schemas.microsoft.com/office/drawing/2014/main" id="{B1FB768D-7CD5-4C45-8827-3AD64368811B}"/>
              </a:ext>
            </a:extLst>
          </p:cNvPr>
          <p:cNvSpPr/>
          <p:nvPr/>
        </p:nvSpPr>
        <p:spPr>
          <a:xfrm>
            <a:off x="9070113" y="2764093"/>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FB83AE1E-BD44-43CE-9FCA-42FCE7D0E8B4}"/>
              </a:ext>
            </a:extLst>
          </p:cNvPr>
          <p:cNvSpPr/>
          <p:nvPr/>
        </p:nvSpPr>
        <p:spPr>
          <a:xfrm>
            <a:off x="5417574" y="2765322"/>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62FDF395-F4B1-46BC-A775-0360A0AA1F11}"/>
              </a:ext>
            </a:extLst>
          </p:cNvPr>
          <p:cNvSpPr/>
          <p:nvPr/>
        </p:nvSpPr>
        <p:spPr>
          <a:xfrm>
            <a:off x="1765036" y="2765322"/>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onnected with solid fill">
            <a:extLst>
              <a:ext uri="{FF2B5EF4-FFF2-40B4-BE49-F238E27FC236}">
                <a16:creationId xmlns:a16="http://schemas.microsoft.com/office/drawing/2014/main" id="{9159391A-3DDE-40DD-9D14-6FCCB6D27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91339" y="2960708"/>
            <a:ext cx="914400" cy="914400"/>
          </a:xfrm>
          <a:prstGeom prst="rect">
            <a:avLst/>
          </a:prstGeom>
          <a:effectLst/>
        </p:spPr>
      </p:pic>
      <p:pic>
        <p:nvPicPr>
          <p:cNvPr id="11" name="Graphic 10" descr="Stopwatch with solid fill">
            <a:extLst>
              <a:ext uri="{FF2B5EF4-FFF2-40B4-BE49-F238E27FC236}">
                <a16:creationId xmlns:a16="http://schemas.microsoft.com/office/drawing/2014/main" id="{1D79115D-8B15-4FF3-A2FD-CFD9A9E029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1" y="2973029"/>
            <a:ext cx="914400" cy="914400"/>
          </a:xfrm>
          <a:prstGeom prst="rect">
            <a:avLst/>
          </a:prstGeom>
        </p:spPr>
      </p:pic>
      <p:pic>
        <p:nvPicPr>
          <p:cNvPr id="13" name="Graphic 12" descr="Bar chart with solid fill">
            <a:extLst>
              <a:ext uri="{FF2B5EF4-FFF2-40B4-BE49-F238E27FC236}">
                <a16:creationId xmlns:a16="http://schemas.microsoft.com/office/drawing/2014/main" id="{E574A2F6-8C17-4BC6-A7FE-C4741DEB94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86261" y="2960708"/>
            <a:ext cx="914400" cy="914400"/>
          </a:xfrm>
          <a:prstGeom prst="rect">
            <a:avLst/>
          </a:prstGeom>
        </p:spPr>
      </p:pic>
      <p:sp>
        <p:nvSpPr>
          <p:cNvPr id="14" name="TextBox 13">
            <a:extLst>
              <a:ext uri="{FF2B5EF4-FFF2-40B4-BE49-F238E27FC236}">
                <a16:creationId xmlns:a16="http://schemas.microsoft.com/office/drawing/2014/main" id="{7EA0C479-BCF0-473E-B7DB-05FC27F7A2B0}"/>
              </a:ext>
            </a:extLst>
          </p:cNvPr>
          <p:cNvSpPr txBox="1"/>
          <p:nvPr/>
        </p:nvSpPr>
        <p:spPr>
          <a:xfrm>
            <a:off x="1239009" y="4296696"/>
            <a:ext cx="2408903" cy="646331"/>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GENERAL INFORMATION </a:t>
            </a:r>
          </a:p>
        </p:txBody>
      </p:sp>
      <p:sp>
        <p:nvSpPr>
          <p:cNvPr id="16" name="TextBox 15">
            <a:extLst>
              <a:ext uri="{FF2B5EF4-FFF2-40B4-BE49-F238E27FC236}">
                <a16:creationId xmlns:a16="http://schemas.microsoft.com/office/drawing/2014/main" id="{3EAC31E6-F5F8-4B7D-80C5-ACB097B19A97}"/>
              </a:ext>
            </a:extLst>
          </p:cNvPr>
          <p:cNvSpPr txBox="1"/>
          <p:nvPr/>
        </p:nvSpPr>
        <p:spPr>
          <a:xfrm>
            <a:off x="4891549" y="4297925"/>
            <a:ext cx="2408903"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RANKING</a:t>
            </a:r>
          </a:p>
        </p:txBody>
      </p:sp>
      <p:sp>
        <p:nvSpPr>
          <p:cNvPr id="17" name="TextBox 16">
            <a:extLst>
              <a:ext uri="{FF2B5EF4-FFF2-40B4-BE49-F238E27FC236}">
                <a16:creationId xmlns:a16="http://schemas.microsoft.com/office/drawing/2014/main" id="{99C309CC-1FD3-43EB-8FDC-3AFE4E7CDB28}"/>
              </a:ext>
            </a:extLst>
          </p:cNvPr>
          <p:cNvSpPr txBox="1"/>
          <p:nvPr/>
        </p:nvSpPr>
        <p:spPr>
          <a:xfrm>
            <a:off x="8544087" y="4296696"/>
            <a:ext cx="2408903" cy="646331"/>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CHANGES AT THE EXTREMES</a:t>
            </a:r>
          </a:p>
        </p:txBody>
      </p:sp>
    </p:spTree>
    <p:custDataLst>
      <p:tags r:id="rId1"/>
    </p:custDataLst>
    <p:extLst>
      <p:ext uri="{BB962C8B-B14F-4D97-AF65-F5344CB8AC3E}">
        <p14:creationId xmlns:p14="http://schemas.microsoft.com/office/powerpoint/2010/main" val="406391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animBg="1"/>
      <p:bldP spid="14"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p:txBody>
          <a:bodyPr>
            <a:normAutofit fontScale="90000"/>
          </a:bodyPr>
          <a:lstStyle/>
          <a:p>
            <a:r>
              <a:rPr lang="en-US" dirty="0"/>
              <a:t>EDA – General Information about Poverty Dataframe</a:t>
            </a:r>
          </a:p>
        </p:txBody>
      </p:sp>
      <p:pic>
        <p:nvPicPr>
          <p:cNvPr id="5" name="Picture 4">
            <a:extLst>
              <a:ext uri="{FF2B5EF4-FFF2-40B4-BE49-F238E27FC236}">
                <a16:creationId xmlns:a16="http://schemas.microsoft.com/office/drawing/2014/main" id="{099CBC91-B7C8-4A97-B17F-72BF0D26A992}"/>
              </a:ext>
            </a:extLst>
          </p:cNvPr>
          <p:cNvPicPr>
            <a:picLocks noChangeAspect="1"/>
          </p:cNvPicPr>
          <p:nvPr/>
        </p:nvPicPr>
        <p:blipFill rotWithShape="1">
          <a:blip r:embed="rId3"/>
          <a:srcRect t="39390"/>
          <a:stretch/>
        </p:blipFill>
        <p:spPr>
          <a:xfrm>
            <a:off x="8400638" y="1660953"/>
            <a:ext cx="2953162" cy="594708"/>
          </a:xfrm>
          <a:prstGeom prst="rect">
            <a:avLst/>
          </a:prstGeom>
        </p:spPr>
      </p:pic>
      <p:pic>
        <p:nvPicPr>
          <p:cNvPr id="7" name="Picture 6">
            <a:extLst>
              <a:ext uri="{FF2B5EF4-FFF2-40B4-BE49-F238E27FC236}">
                <a16:creationId xmlns:a16="http://schemas.microsoft.com/office/drawing/2014/main" id="{A30F1C82-43FF-4551-A538-ED0B59C7970A}"/>
              </a:ext>
            </a:extLst>
          </p:cNvPr>
          <p:cNvPicPr>
            <a:picLocks noChangeAspect="1"/>
          </p:cNvPicPr>
          <p:nvPr/>
        </p:nvPicPr>
        <p:blipFill rotWithShape="1">
          <a:blip r:embed="rId4"/>
          <a:srcRect t="10324" r="37883"/>
          <a:stretch/>
        </p:blipFill>
        <p:spPr>
          <a:xfrm>
            <a:off x="8945212" y="2566122"/>
            <a:ext cx="1864014" cy="3212110"/>
          </a:xfrm>
          <a:prstGeom prst="rect">
            <a:avLst/>
          </a:prstGeom>
        </p:spPr>
      </p:pic>
      <p:sp>
        <p:nvSpPr>
          <p:cNvPr id="10" name="TextBox 9">
            <a:extLst>
              <a:ext uri="{FF2B5EF4-FFF2-40B4-BE49-F238E27FC236}">
                <a16:creationId xmlns:a16="http://schemas.microsoft.com/office/drawing/2014/main" id="{64638DF4-8273-4047-82B9-A1D303D932D5}"/>
              </a:ext>
            </a:extLst>
          </p:cNvPr>
          <p:cNvSpPr txBox="1"/>
          <p:nvPr/>
        </p:nvSpPr>
        <p:spPr>
          <a:xfrm>
            <a:off x="634884" y="1308424"/>
            <a:ext cx="3397898" cy="338554"/>
          </a:xfrm>
          <a:prstGeom prst="rect">
            <a:avLst/>
          </a:prstGeom>
          <a:noFill/>
        </p:spPr>
        <p:txBody>
          <a:bodyPr wrap="square" rtlCol="0">
            <a:spAutoFit/>
          </a:bodyPr>
          <a:lstStyle/>
          <a:p>
            <a:pPr algn="ctr"/>
            <a:r>
              <a:rPr lang="en-US" sz="1600" b="1" u="sng" dirty="0">
                <a:solidFill>
                  <a:schemeClr val="accent4">
                    <a:lumMod val="50000"/>
                  </a:schemeClr>
                </a:solidFill>
                <a:latin typeface="Arial Narrow" panose="020B0606020202030204" pitchFamily="34" charset="0"/>
              </a:rPr>
              <a:t>Number of Countries and Regions</a:t>
            </a:r>
          </a:p>
        </p:txBody>
      </p:sp>
      <p:sp>
        <p:nvSpPr>
          <p:cNvPr id="12" name="TextBox 11">
            <a:extLst>
              <a:ext uri="{FF2B5EF4-FFF2-40B4-BE49-F238E27FC236}">
                <a16:creationId xmlns:a16="http://schemas.microsoft.com/office/drawing/2014/main" id="{3948702E-E54B-4811-B25B-D4E738181627}"/>
              </a:ext>
            </a:extLst>
          </p:cNvPr>
          <p:cNvSpPr txBox="1"/>
          <p:nvPr/>
        </p:nvSpPr>
        <p:spPr>
          <a:xfrm>
            <a:off x="8093154" y="1308424"/>
            <a:ext cx="3397898" cy="338554"/>
          </a:xfrm>
          <a:prstGeom prst="rect">
            <a:avLst/>
          </a:prstGeom>
          <a:noFill/>
        </p:spPr>
        <p:txBody>
          <a:bodyPr wrap="square" rtlCol="0">
            <a:spAutoFit/>
          </a:bodyPr>
          <a:lstStyle/>
          <a:p>
            <a:pPr algn="ctr"/>
            <a:r>
              <a:rPr lang="en-US" sz="1600" b="1" u="sng" dirty="0">
                <a:solidFill>
                  <a:schemeClr val="accent4">
                    <a:lumMod val="50000"/>
                  </a:schemeClr>
                </a:solidFill>
                <a:latin typeface="Arial Narrow" panose="020B0606020202030204" pitchFamily="34" charset="0"/>
              </a:rPr>
              <a:t>Timespan of Study</a:t>
            </a:r>
          </a:p>
        </p:txBody>
      </p:sp>
      <p:sp>
        <p:nvSpPr>
          <p:cNvPr id="13" name="TextBox 12">
            <a:extLst>
              <a:ext uri="{FF2B5EF4-FFF2-40B4-BE49-F238E27FC236}">
                <a16:creationId xmlns:a16="http://schemas.microsoft.com/office/drawing/2014/main" id="{1656412A-6C9B-4813-8F4D-F8825C85A5DB}"/>
              </a:ext>
            </a:extLst>
          </p:cNvPr>
          <p:cNvSpPr txBox="1"/>
          <p:nvPr/>
        </p:nvSpPr>
        <p:spPr>
          <a:xfrm>
            <a:off x="485088" y="2206501"/>
            <a:ext cx="6549687" cy="338554"/>
          </a:xfrm>
          <a:prstGeom prst="rect">
            <a:avLst/>
          </a:prstGeom>
          <a:noFill/>
        </p:spPr>
        <p:txBody>
          <a:bodyPr wrap="square" rtlCol="0">
            <a:spAutoFit/>
          </a:bodyPr>
          <a:lstStyle/>
          <a:p>
            <a:pPr algn="ctr"/>
            <a:r>
              <a:rPr lang="en-US" sz="1600" b="1" u="sng" dirty="0">
                <a:solidFill>
                  <a:schemeClr val="accent4">
                    <a:lumMod val="50000"/>
                  </a:schemeClr>
                </a:solidFill>
              </a:rPr>
              <a:t>Count of Countries in each Region with additional Poverty Information</a:t>
            </a:r>
          </a:p>
        </p:txBody>
      </p:sp>
      <p:sp>
        <p:nvSpPr>
          <p:cNvPr id="14" name="TextBox 13">
            <a:extLst>
              <a:ext uri="{FF2B5EF4-FFF2-40B4-BE49-F238E27FC236}">
                <a16:creationId xmlns:a16="http://schemas.microsoft.com/office/drawing/2014/main" id="{5955466C-5976-4A72-9866-1D652BD2CE0E}"/>
              </a:ext>
            </a:extLst>
          </p:cNvPr>
          <p:cNvSpPr txBox="1"/>
          <p:nvPr/>
        </p:nvSpPr>
        <p:spPr>
          <a:xfrm>
            <a:off x="8178270" y="2240730"/>
            <a:ext cx="3397898" cy="338554"/>
          </a:xfrm>
          <a:prstGeom prst="rect">
            <a:avLst/>
          </a:prstGeom>
          <a:noFill/>
        </p:spPr>
        <p:txBody>
          <a:bodyPr wrap="square" rtlCol="0">
            <a:spAutoFit/>
          </a:bodyPr>
          <a:lstStyle/>
          <a:p>
            <a:pPr algn="ctr"/>
            <a:r>
              <a:rPr lang="en-US" sz="1600" b="1" u="sng" dirty="0">
                <a:solidFill>
                  <a:schemeClr val="accent4">
                    <a:lumMod val="50000"/>
                  </a:schemeClr>
                </a:solidFill>
              </a:rPr>
              <a:t>Count of Records per Year</a:t>
            </a:r>
          </a:p>
        </p:txBody>
      </p:sp>
      <p:sp>
        <p:nvSpPr>
          <p:cNvPr id="18" name="TextBox 17">
            <a:extLst>
              <a:ext uri="{FF2B5EF4-FFF2-40B4-BE49-F238E27FC236}">
                <a16:creationId xmlns:a16="http://schemas.microsoft.com/office/drawing/2014/main" id="{70EB54E1-8B69-4071-89D1-349FFC1F00B4}"/>
              </a:ext>
            </a:extLst>
          </p:cNvPr>
          <p:cNvSpPr txBox="1"/>
          <p:nvPr/>
        </p:nvSpPr>
        <p:spPr>
          <a:xfrm>
            <a:off x="898733" y="5595013"/>
            <a:ext cx="797826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4">
                    <a:lumMod val="50000"/>
                  </a:schemeClr>
                </a:solidFill>
              </a:rPr>
              <a:t>North America, and Australia have no records in poverty study</a:t>
            </a:r>
          </a:p>
          <a:p>
            <a:pPr marL="285750" indent="-285750">
              <a:buFont typeface="Arial" panose="020B0604020202020204" pitchFamily="34" charset="0"/>
              <a:buChar char="•"/>
            </a:pPr>
            <a:r>
              <a:rPr lang="en-US" sz="1600" dirty="0">
                <a:solidFill>
                  <a:schemeClr val="accent4">
                    <a:lumMod val="50000"/>
                  </a:schemeClr>
                </a:solidFill>
              </a:rPr>
              <a:t>Europe has more than twice as many countries than next highest region</a:t>
            </a:r>
          </a:p>
          <a:p>
            <a:pPr marL="285750" indent="-285750">
              <a:buFont typeface="Arial" panose="020B0604020202020204" pitchFamily="34" charset="0"/>
              <a:buChar char="•"/>
            </a:pPr>
            <a:r>
              <a:rPr lang="en-US" sz="1600" dirty="0">
                <a:solidFill>
                  <a:schemeClr val="accent4">
                    <a:lumMod val="50000"/>
                  </a:schemeClr>
                </a:solidFill>
              </a:rPr>
              <a:t>18% of poverty data is at the extremes (above 30% or below 15%)</a:t>
            </a:r>
          </a:p>
          <a:p>
            <a:pPr marL="285750" indent="-285750">
              <a:buFont typeface="Arial" panose="020B0604020202020204" pitchFamily="34" charset="0"/>
              <a:buChar char="•"/>
            </a:pPr>
            <a:r>
              <a:rPr lang="en-US" sz="1600" dirty="0">
                <a:solidFill>
                  <a:schemeClr val="accent4">
                    <a:lumMod val="50000"/>
                  </a:schemeClr>
                </a:solidFill>
              </a:rPr>
              <a:t>80% of poverty data under 15% is from Europe and East Asia</a:t>
            </a:r>
          </a:p>
          <a:p>
            <a:pPr marL="285750" indent="-285750">
              <a:buFont typeface="Arial" panose="020B0604020202020204" pitchFamily="34" charset="0"/>
              <a:buChar char="•"/>
            </a:pPr>
            <a:r>
              <a:rPr lang="en-US" sz="1600" dirty="0">
                <a:solidFill>
                  <a:schemeClr val="accent4">
                    <a:lumMod val="50000"/>
                  </a:schemeClr>
                </a:solidFill>
              </a:rPr>
              <a:t>84% of poverty data over 30% is from Africa and Latin America</a:t>
            </a:r>
          </a:p>
        </p:txBody>
      </p:sp>
      <p:pic>
        <p:nvPicPr>
          <p:cNvPr id="11" name="Picture 10">
            <a:extLst>
              <a:ext uri="{FF2B5EF4-FFF2-40B4-BE49-F238E27FC236}">
                <a16:creationId xmlns:a16="http://schemas.microsoft.com/office/drawing/2014/main" id="{61C63712-A195-4633-9FCA-439B2CCB15EC}"/>
              </a:ext>
            </a:extLst>
          </p:cNvPr>
          <p:cNvPicPr>
            <a:picLocks noChangeAspect="1"/>
          </p:cNvPicPr>
          <p:nvPr/>
        </p:nvPicPr>
        <p:blipFill>
          <a:blip r:embed="rId5"/>
          <a:stretch>
            <a:fillRect/>
          </a:stretch>
        </p:blipFill>
        <p:spPr>
          <a:xfrm>
            <a:off x="895145" y="1617010"/>
            <a:ext cx="2324424" cy="438211"/>
          </a:xfrm>
          <a:prstGeom prst="rect">
            <a:avLst/>
          </a:prstGeom>
        </p:spPr>
      </p:pic>
      <p:pic>
        <p:nvPicPr>
          <p:cNvPr id="19" name="Picture 18">
            <a:extLst>
              <a:ext uri="{FF2B5EF4-FFF2-40B4-BE49-F238E27FC236}">
                <a16:creationId xmlns:a16="http://schemas.microsoft.com/office/drawing/2014/main" id="{45DAFFF4-68BB-4690-BAAD-8B1B03983FD9}"/>
              </a:ext>
            </a:extLst>
          </p:cNvPr>
          <p:cNvPicPr>
            <a:picLocks noChangeAspect="1"/>
          </p:cNvPicPr>
          <p:nvPr/>
        </p:nvPicPr>
        <p:blipFill>
          <a:blip r:embed="rId6"/>
          <a:stretch>
            <a:fillRect/>
          </a:stretch>
        </p:blipFill>
        <p:spPr>
          <a:xfrm>
            <a:off x="845984" y="2556091"/>
            <a:ext cx="6939864" cy="3016595"/>
          </a:xfrm>
          <a:prstGeom prst="rect">
            <a:avLst/>
          </a:prstGeom>
        </p:spPr>
      </p:pic>
      <p:sp>
        <p:nvSpPr>
          <p:cNvPr id="20" name="Rectangle 19">
            <a:extLst>
              <a:ext uri="{FF2B5EF4-FFF2-40B4-BE49-F238E27FC236}">
                <a16:creationId xmlns:a16="http://schemas.microsoft.com/office/drawing/2014/main" id="{713A63A0-4DBD-462C-ACBC-C3261E2E4AEC}"/>
              </a:ext>
            </a:extLst>
          </p:cNvPr>
          <p:cNvSpPr/>
          <p:nvPr/>
        </p:nvSpPr>
        <p:spPr>
          <a:xfrm>
            <a:off x="895145" y="4395021"/>
            <a:ext cx="2624803" cy="282633"/>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16E230-94E3-46D4-AAB9-EDF3A1396452}"/>
              </a:ext>
            </a:extLst>
          </p:cNvPr>
          <p:cNvSpPr/>
          <p:nvPr/>
        </p:nvSpPr>
        <p:spPr>
          <a:xfrm>
            <a:off x="3413963" y="2523261"/>
            <a:ext cx="4440096" cy="313029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050C58-C1C7-4C88-87A3-108C34F762CB}"/>
              </a:ext>
            </a:extLst>
          </p:cNvPr>
          <p:cNvSpPr/>
          <p:nvPr/>
        </p:nvSpPr>
        <p:spPr>
          <a:xfrm>
            <a:off x="8877002" y="4975127"/>
            <a:ext cx="2000436" cy="83526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AFBC20-681E-4882-AC0C-44F175BFADFD}"/>
              </a:ext>
            </a:extLst>
          </p:cNvPr>
          <p:cNvSpPr txBox="1"/>
          <p:nvPr/>
        </p:nvSpPr>
        <p:spPr>
          <a:xfrm>
            <a:off x="8567245" y="5913229"/>
            <a:ext cx="2740342"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Smaller number of records after 2012</a:t>
            </a:r>
          </a:p>
        </p:txBody>
      </p:sp>
    </p:spTree>
    <p:custDataLst>
      <p:tags r:id="rId1"/>
    </p:custDataLst>
    <p:extLst>
      <p:ext uri="{BB962C8B-B14F-4D97-AF65-F5344CB8AC3E}">
        <p14:creationId xmlns:p14="http://schemas.microsoft.com/office/powerpoint/2010/main" val="409308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2" end="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20" grpId="0" animBg="1"/>
      <p:bldP spid="21" grpId="0" animBg="1"/>
      <p:bldP spid="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p:txBody>
          <a:bodyPr>
            <a:normAutofit fontScale="90000"/>
          </a:bodyPr>
          <a:lstStyle/>
          <a:p>
            <a:r>
              <a:rPr lang="en-US" dirty="0"/>
              <a:t>EDA – Countries with Highest and Lowest Poverty Rates</a:t>
            </a:r>
          </a:p>
        </p:txBody>
      </p:sp>
      <p:pic>
        <p:nvPicPr>
          <p:cNvPr id="5" name="Picture 4">
            <a:extLst>
              <a:ext uri="{FF2B5EF4-FFF2-40B4-BE49-F238E27FC236}">
                <a16:creationId xmlns:a16="http://schemas.microsoft.com/office/drawing/2014/main" id="{1C10983C-7FBF-440A-AF83-98E26DBE5D58}"/>
              </a:ext>
            </a:extLst>
          </p:cNvPr>
          <p:cNvPicPr>
            <a:picLocks noChangeAspect="1"/>
          </p:cNvPicPr>
          <p:nvPr/>
        </p:nvPicPr>
        <p:blipFill rotWithShape="1">
          <a:blip r:embed="rId3"/>
          <a:srcRect t="9114" r="36718"/>
          <a:stretch/>
        </p:blipFill>
        <p:spPr>
          <a:xfrm>
            <a:off x="838200" y="2095884"/>
            <a:ext cx="2182285" cy="4207851"/>
          </a:xfrm>
          <a:prstGeom prst="rect">
            <a:avLst/>
          </a:prstGeom>
        </p:spPr>
      </p:pic>
      <p:pic>
        <p:nvPicPr>
          <p:cNvPr id="7" name="Picture 6">
            <a:extLst>
              <a:ext uri="{FF2B5EF4-FFF2-40B4-BE49-F238E27FC236}">
                <a16:creationId xmlns:a16="http://schemas.microsoft.com/office/drawing/2014/main" id="{4A5BEAAE-A932-4E89-A7D0-EEB6751A8C79}"/>
              </a:ext>
            </a:extLst>
          </p:cNvPr>
          <p:cNvPicPr>
            <a:picLocks noChangeAspect="1"/>
          </p:cNvPicPr>
          <p:nvPr/>
        </p:nvPicPr>
        <p:blipFill rotWithShape="1">
          <a:blip r:embed="rId4"/>
          <a:srcRect t="9671" r="38406"/>
          <a:stretch/>
        </p:blipFill>
        <p:spPr>
          <a:xfrm>
            <a:off x="3167742" y="2546408"/>
            <a:ext cx="2141677" cy="4207852"/>
          </a:xfrm>
          <a:prstGeom prst="rect">
            <a:avLst/>
          </a:prstGeom>
        </p:spPr>
      </p:pic>
      <p:pic>
        <p:nvPicPr>
          <p:cNvPr id="9" name="Picture 8">
            <a:extLst>
              <a:ext uri="{FF2B5EF4-FFF2-40B4-BE49-F238E27FC236}">
                <a16:creationId xmlns:a16="http://schemas.microsoft.com/office/drawing/2014/main" id="{27CC59DB-EB07-49AD-BF64-DD28B438E0BD}"/>
              </a:ext>
            </a:extLst>
          </p:cNvPr>
          <p:cNvPicPr>
            <a:picLocks noChangeAspect="1"/>
          </p:cNvPicPr>
          <p:nvPr/>
        </p:nvPicPr>
        <p:blipFill rotWithShape="1">
          <a:blip r:embed="rId5"/>
          <a:srcRect t="8927" r="29162"/>
          <a:stretch/>
        </p:blipFill>
        <p:spPr>
          <a:xfrm>
            <a:off x="6616274" y="2091121"/>
            <a:ext cx="2287656" cy="4207852"/>
          </a:xfrm>
          <a:prstGeom prst="rect">
            <a:avLst/>
          </a:prstGeom>
        </p:spPr>
      </p:pic>
      <p:pic>
        <p:nvPicPr>
          <p:cNvPr id="11" name="Picture 10">
            <a:extLst>
              <a:ext uri="{FF2B5EF4-FFF2-40B4-BE49-F238E27FC236}">
                <a16:creationId xmlns:a16="http://schemas.microsoft.com/office/drawing/2014/main" id="{03D1C615-D06A-44DA-AEC1-B0E513ACCBA5}"/>
              </a:ext>
            </a:extLst>
          </p:cNvPr>
          <p:cNvPicPr>
            <a:picLocks noChangeAspect="1"/>
          </p:cNvPicPr>
          <p:nvPr/>
        </p:nvPicPr>
        <p:blipFill rotWithShape="1">
          <a:blip r:embed="rId6"/>
          <a:srcRect t="7785" r="28316"/>
          <a:stretch/>
        </p:blipFill>
        <p:spPr>
          <a:xfrm>
            <a:off x="8974394" y="2451143"/>
            <a:ext cx="2287655" cy="4207853"/>
          </a:xfrm>
          <a:prstGeom prst="rect">
            <a:avLst/>
          </a:prstGeom>
        </p:spPr>
      </p:pic>
      <p:sp>
        <p:nvSpPr>
          <p:cNvPr id="12" name="TextBox 11">
            <a:extLst>
              <a:ext uri="{FF2B5EF4-FFF2-40B4-BE49-F238E27FC236}">
                <a16:creationId xmlns:a16="http://schemas.microsoft.com/office/drawing/2014/main" id="{F814A69C-B1DD-4573-8558-785BE9E40D3A}"/>
              </a:ext>
            </a:extLst>
          </p:cNvPr>
          <p:cNvSpPr txBox="1"/>
          <p:nvPr/>
        </p:nvSpPr>
        <p:spPr>
          <a:xfrm>
            <a:off x="1698865" y="1286705"/>
            <a:ext cx="2937754" cy="369332"/>
          </a:xfrm>
          <a:prstGeom prst="rect">
            <a:avLst/>
          </a:prstGeom>
          <a:noFill/>
        </p:spPr>
        <p:txBody>
          <a:bodyPr wrap="square" rtlCol="0">
            <a:spAutoFit/>
          </a:bodyPr>
          <a:lstStyle/>
          <a:p>
            <a:pPr algn="ctr"/>
            <a:r>
              <a:rPr lang="en-US" b="1" u="sng" dirty="0">
                <a:solidFill>
                  <a:schemeClr val="accent4">
                    <a:lumMod val="50000"/>
                  </a:schemeClr>
                </a:solidFill>
                <a:latin typeface="Arial Narrow" panose="020B0606020202030204" pitchFamily="34" charset="0"/>
              </a:rPr>
              <a:t>Recorded Years of Poverty</a:t>
            </a:r>
          </a:p>
        </p:txBody>
      </p:sp>
      <p:sp>
        <p:nvSpPr>
          <p:cNvPr id="15" name="TextBox 14">
            <a:extLst>
              <a:ext uri="{FF2B5EF4-FFF2-40B4-BE49-F238E27FC236}">
                <a16:creationId xmlns:a16="http://schemas.microsoft.com/office/drawing/2014/main" id="{01B429C8-FF49-4A31-8FA4-3C0F17B85337}"/>
              </a:ext>
            </a:extLst>
          </p:cNvPr>
          <p:cNvSpPr txBox="1"/>
          <p:nvPr/>
        </p:nvSpPr>
        <p:spPr>
          <a:xfrm>
            <a:off x="7281681" y="1286705"/>
            <a:ext cx="3229426" cy="369332"/>
          </a:xfrm>
          <a:prstGeom prst="rect">
            <a:avLst/>
          </a:prstGeom>
          <a:noFill/>
        </p:spPr>
        <p:txBody>
          <a:bodyPr wrap="square" rtlCol="0">
            <a:spAutoFit/>
          </a:bodyPr>
          <a:lstStyle/>
          <a:p>
            <a:pPr algn="ctr"/>
            <a:r>
              <a:rPr lang="en-US" b="1" u="sng" dirty="0">
                <a:solidFill>
                  <a:schemeClr val="accent4">
                    <a:lumMod val="50000"/>
                  </a:schemeClr>
                </a:solidFill>
                <a:latin typeface="Arial Narrow" panose="020B0606020202030204" pitchFamily="34" charset="0"/>
              </a:rPr>
              <a:t>Average Poverty% (2005-2015)</a:t>
            </a:r>
          </a:p>
        </p:txBody>
      </p:sp>
      <p:sp>
        <p:nvSpPr>
          <p:cNvPr id="16" name="TextBox 15">
            <a:extLst>
              <a:ext uri="{FF2B5EF4-FFF2-40B4-BE49-F238E27FC236}">
                <a16:creationId xmlns:a16="http://schemas.microsoft.com/office/drawing/2014/main" id="{E00094F9-C97A-40D6-8573-6A6180967C74}"/>
              </a:ext>
            </a:extLst>
          </p:cNvPr>
          <p:cNvSpPr txBox="1"/>
          <p:nvPr/>
        </p:nvSpPr>
        <p:spPr>
          <a:xfrm>
            <a:off x="674705" y="1721789"/>
            <a:ext cx="2937754" cy="338554"/>
          </a:xfrm>
          <a:prstGeom prst="rect">
            <a:avLst/>
          </a:prstGeom>
          <a:noFill/>
        </p:spPr>
        <p:txBody>
          <a:bodyPr wrap="square" rtlCol="0">
            <a:spAutoFit/>
          </a:bodyPr>
          <a:lstStyle/>
          <a:p>
            <a:pPr algn="ctr"/>
            <a:r>
              <a:rPr lang="en-US" sz="1600" dirty="0">
                <a:solidFill>
                  <a:schemeClr val="accent4">
                    <a:lumMod val="50000"/>
                  </a:schemeClr>
                </a:solidFill>
                <a:latin typeface="Arial Narrow" panose="020B0606020202030204" pitchFamily="34" charset="0"/>
              </a:rPr>
              <a:t>15 Highest Recorded Years</a:t>
            </a:r>
          </a:p>
        </p:txBody>
      </p:sp>
      <p:sp>
        <p:nvSpPr>
          <p:cNvPr id="17" name="TextBox 16">
            <a:extLst>
              <a:ext uri="{FF2B5EF4-FFF2-40B4-BE49-F238E27FC236}">
                <a16:creationId xmlns:a16="http://schemas.microsoft.com/office/drawing/2014/main" id="{C0C84CB3-9FDC-4969-AF38-075928C5A922}"/>
              </a:ext>
            </a:extLst>
          </p:cNvPr>
          <p:cNvSpPr txBox="1"/>
          <p:nvPr/>
        </p:nvSpPr>
        <p:spPr>
          <a:xfrm>
            <a:off x="2942865" y="2084217"/>
            <a:ext cx="2937754" cy="338554"/>
          </a:xfrm>
          <a:prstGeom prst="rect">
            <a:avLst/>
          </a:prstGeom>
          <a:noFill/>
        </p:spPr>
        <p:txBody>
          <a:bodyPr wrap="square" rtlCol="0">
            <a:spAutoFit/>
          </a:bodyPr>
          <a:lstStyle/>
          <a:p>
            <a:pPr algn="ctr"/>
            <a:r>
              <a:rPr lang="en-US" sz="1600" dirty="0">
                <a:solidFill>
                  <a:schemeClr val="accent4">
                    <a:lumMod val="50000"/>
                  </a:schemeClr>
                </a:solidFill>
                <a:latin typeface="Arial Narrow" panose="020B0606020202030204" pitchFamily="34" charset="0"/>
              </a:rPr>
              <a:t>15 Lowest Recorded Years</a:t>
            </a:r>
          </a:p>
        </p:txBody>
      </p:sp>
      <p:sp>
        <p:nvSpPr>
          <p:cNvPr id="18" name="TextBox 17">
            <a:extLst>
              <a:ext uri="{FF2B5EF4-FFF2-40B4-BE49-F238E27FC236}">
                <a16:creationId xmlns:a16="http://schemas.microsoft.com/office/drawing/2014/main" id="{ECD57884-9E51-4275-8BFE-2036D7D0C9AC}"/>
              </a:ext>
            </a:extLst>
          </p:cNvPr>
          <p:cNvSpPr txBox="1"/>
          <p:nvPr/>
        </p:nvSpPr>
        <p:spPr>
          <a:xfrm>
            <a:off x="6357266" y="1717134"/>
            <a:ext cx="3738455" cy="338554"/>
          </a:xfrm>
          <a:prstGeom prst="rect">
            <a:avLst/>
          </a:prstGeom>
          <a:noFill/>
        </p:spPr>
        <p:txBody>
          <a:bodyPr wrap="square" rtlCol="0">
            <a:spAutoFit/>
          </a:bodyPr>
          <a:lstStyle/>
          <a:p>
            <a:pPr algn="ctr"/>
            <a:r>
              <a:rPr lang="en-US" sz="1600" dirty="0">
                <a:solidFill>
                  <a:schemeClr val="accent4">
                    <a:lumMod val="50000"/>
                  </a:schemeClr>
                </a:solidFill>
                <a:latin typeface="Arial Narrow" panose="020B0606020202030204" pitchFamily="34" charset="0"/>
              </a:rPr>
              <a:t>Highest Avg Poverty% by Country</a:t>
            </a:r>
          </a:p>
        </p:txBody>
      </p:sp>
      <p:sp>
        <p:nvSpPr>
          <p:cNvPr id="19" name="TextBox 18">
            <a:extLst>
              <a:ext uri="{FF2B5EF4-FFF2-40B4-BE49-F238E27FC236}">
                <a16:creationId xmlns:a16="http://schemas.microsoft.com/office/drawing/2014/main" id="{B4A9CAD0-218E-4C89-9D83-0F287630D0BA}"/>
              </a:ext>
            </a:extLst>
          </p:cNvPr>
          <p:cNvSpPr txBox="1"/>
          <p:nvPr/>
        </p:nvSpPr>
        <p:spPr>
          <a:xfrm>
            <a:off x="8641879" y="2102358"/>
            <a:ext cx="3738455" cy="338554"/>
          </a:xfrm>
          <a:prstGeom prst="rect">
            <a:avLst/>
          </a:prstGeom>
          <a:noFill/>
        </p:spPr>
        <p:txBody>
          <a:bodyPr wrap="square" rtlCol="0">
            <a:spAutoFit/>
          </a:bodyPr>
          <a:lstStyle/>
          <a:p>
            <a:pPr algn="ctr"/>
            <a:r>
              <a:rPr lang="en-US" sz="1600" dirty="0">
                <a:solidFill>
                  <a:schemeClr val="accent4">
                    <a:lumMod val="50000"/>
                  </a:schemeClr>
                </a:solidFill>
                <a:latin typeface="Arial Narrow" panose="020B0606020202030204" pitchFamily="34" charset="0"/>
              </a:rPr>
              <a:t>Lowest Avg Poverty% by Country</a:t>
            </a:r>
          </a:p>
        </p:txBody>
      </p:sp>
      <p:cxnSp>
        <p:nvCxnSpPr>
          <p:cNvPr id="4" name="Straight Connector 3">
            <a:extLst>
              <a:ext uri="{FF2B5EF4-FFF2-40B4-BE49-F238E27FC236}">
                <a16:creationId xmlns:a16="http://schemas.microsoft.com/office/drawing/2014/main" id="{4368207B-0458-4ED9-8B24-7AA6EC203E2E}"/>
              </a:ext>
            </a:extLst>
          </p:cNvPr>
          <p:cNvCxnSpPr/>
          <p:nvPr/>
        </p:nvCxnSpPr>
        <p:spPr>
          <a:xfrm>
            <a:off x="1082351" y="3125755"/>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90812E1-2EB2-4D68-A47A-09470D3C3AD9}"/>
              </a:ext>
            </a:extLst>
          </p:cNvPr>
          <p:cNvSpPr/>
          <p:nvPr/>
        </p:nvSpPr>
        <p:spPr>
          <a:xfrm>
            <a:off x="3493629" y="2810878"/>
            <a:ext cx="1037254" cy="1602502"/>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098936A-83C0-4A6C-81B8-A6854987C116}"/>
              </a:ext>
            </a:extLst>
          </p:cNvPr>
          <p:cNvCxnSpPr/>
          <p:nvPr/>
        </p:nvCxnSpPr>
        <p:spPr>
          <a:xfrm>
            <a:off x="1082351" y="3660710"/>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3B70EB-C854-4773-B1CD-061D047484C5}"/>
              </a:ext>
            </a:extLst>
          </p:cNvPr>
          <p:cNvCxnSpPr/>
          <p:nvPr/>
        </p:nvCxnSpPr>
        <p:spPr>
          <a:xfrm>
            <a:off x="1082351" y="4220547"/>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C1A47B-ED8A-48EA-B623-3F79B1BB819F}"/>
              </a:ext>
            </a:extLst>
          </p:cNvPr>
          <p:cNvCxnSpPr/>
          <p:nvPr/>
        </p:nvCxnSpPr>
        <p:spPr>
          <a:xfrm>
            <a:off x="1082351" y="4425821"/>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9FDE6DC-7C14-474A-8CD3-F460AADE1475}"/>
              </a:ext>
            </a:extLst>
          </p:cNvPr>
          <p:cNvCxnSpPr/>
          <p:nvPr/>
        </p:nvCxnSpPr>
        <p:spPr>
          <a:xfrm>
            <a:off x="3612459" y="4587552"/>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D767299-A70E-434D-92D8-B2762AC30790}"/>
              </a:ext>
            </a:extLst>
          </p:cNvPr>
          <p:cNvCxnSpPr/>
          <p:nvPr/>
        </p:nvCxnSpPr>
        <p:spPr>
          <a:xfrm>
            <a:off x="3612459" y="5436637"/>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09EFBA-6D6F-4CD5-B670-5634AF3FCFE4}"/>
              </a:ext>
            </a:extLst>
          </p:cNvPr>
          <p:cNvCxnSpPr/>
          <p:nvPr/>
        </p:nvCxnSpPr>
        <p:spPr>
          <a:xfrm>
            <a:off x="3612459" y="5931160"/>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30BB87-75D7-48CD-A33A-036D7C789E41}"/>
              </a:ext>
            </a:extLst>
          </p:cNvPr>
          <p:cNvCxnSpPr/>
          <p:nvPr/>
        </p:nvCxnSpPr>
        <p:spPr>
          <a:xfrm>
            <a:off x="3698032" y="6723159"/>
            <a:ext cx="718457"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905DBC-5C97-43EB-9C04-1EE023FBFE58}"/>
              </a:ext>
            </a:extLst>
          </p:cNvPr>
          <p:cNvSpPr txBox="1"/>
          <p:nvPr/>
        </p:nvSpPr>
        <p:spPr>
          <a:xfrm>
            <a:off x="746448" y="6298973"/>
            <a:ext cx="2747179"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Repeat Actors</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Lowest %</a:t>
            </a:r>
            <a:r>
              <a:rPr lang="en-US" dirty="0" err="1">
                <a:solidFill>
                  <a:schemeClr val="accent4">
                    <a:lumMod val="50000"/>
                  </a:schemeClr>
                </a:solidFill>
                <a:latin typeface="Arial Narrow" panose="020B0606020202030204" pitchFamily="34" charset="0"/>
              </a:rPr>
              <a:t>pov</a:t>
            </a:r>
            <a:r>
              <a:rPr lang="en-US" dirty="0">
                <a:solidFill>
                  <a:schemeClr val="accent4">
                    <a:lumMod val="50000"/>
                  </a:schemeClr>
                </a:solidFill>
                <a:latin typeface="Arial Narrow" panose="020B0606020202030204" pitchFamily="34" charset="0"/>
              </a:rPr>
              <a:t> – Belarus?</a:t>
            </a:r>
          </a:p>
        </p:txBody>
      </p:sp>
      <p:sp>
        <p:nvSpPr>
          <p:cNvPr id="30" name="TextBox 29">
            <a:extLst>
              <a:ext uri="{FF2B5EF4-FFF2-40B4-BE49-F238E27FC236}">
                <a16:creationId xmlns:a16="http://schemas.microsoft.com/office/drawing/2014/main" id="{E2FE1876-C8B6-4E35-9A51-03F6FD1A020B}"/>
              </a:ext>
            </a:extLst>
          </p:cNvPr>
          <p:cNvSpPr txBox="1"/>
          <p:nvPr/>
        </p:nvSpPr>
        <p:spPr>
          <a:xfrm>
            <a:off x="6506546" y="6293562"/>
            <a:ext cx="292791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1 out of 2 citizens</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Vs 1 out of every 8</a:t>
            </a:r>
          </a:p>
        </p:txBody>
      </p:sp>
    </p:spTree>
    <p:custDataLst>
      <p:tags r:id="rId1"/>
    </p:custDataLst>
    <p:extLst>
      <p:ext uri="{BB962C8B-B14F-4D97-AF65-F5344CB8AC3E}">
        <p14:creationId xmlns:p14="http://schemas.microsoft.com/office/powerpoint/2010/main" val="137651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8" grpId="0"/>
      <p:bldP spid="19" grpId="0"/>
      <p:bldP spid="20" grpId="0" animBg="1"/>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FC6408-2E17-4F9B-8194-C62E690D96B4}"/>
              </a:ext>
            </a:extLst>
          </p:cNvPr>
          <p:cNvPicPr>
            <a:picLocks noChangeAspect="1"/>
          </p:cNvPicPr>
          <p:nvPr/>
        </p:nvPicPr>
        <p:blipFill>
          <a:blip r:embed="rId4"/>
          <a:stretch>
            <a:fillRect/>
          </a:stretch>
        </p:blipFill>
        <p:spPr>
          <a:xfrm>
            <a:off x="932006" y="1736823"/>
            <a:ext cx="6763694" cy="609685"/>
          </a:xfrm>
          <a:prstGeom prst="rect">
            <a:avLst/>
          </a:prstGeom>
        </p:spPr>
      </p:pic>
      <p:pic>
        <p:nvPicPr>
          <p:cNvPr id="6" name="Picture 5">
            <a:extLst>
              <a:ext uri="{FF2B5EF4-FFF2-40B4-BE49-F238E27FC236}">
                <a16:creationId xmlns:a16="http://schemas.microsoft.com/office/drawing/2014/main" id="{91560609-F859-46A8-A890-F5DDD36AF9BD}"/>
              </a:ext>
            </a:extLst>
          </p:cNvPr>
          <p:cNvPicPr>
            <a:picLocks noChangeAspect="1"/>
          </p:cNvPicPr>
          <p:nvPr/>
        </p:nvPicPr>
        <p:blipFill>
          <a:blip r:embed="rId5"/>
          <a:stretch>
            <a:fillRect/>
          </a:stretch>
        </p:blipFill>
        <p:spPr>
          <a:xfrm>
            <a:off x="989164" y="2516602"/>
            <a:ext cx="6706536" cy="619211"/>
          </a:xfrm>
          <a:prstGeom prst="rect">
            <a:avLst/>
          </a:prstGeom>
        </p:spPr>
      </p:pic>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a:xfrm>
            <a:off x="838200" y="292515"/>
            <a:ext cx="10591800" cy="843558"/>
          </a:xfrm>
        </p:spPr>
        <p:txBody>
          <a:bodyPr>
            <a:normAutofit/>
          </a:bodyPr>
          <a:lstStyle/>
          <a:p>
            <a:r>
              <a:rPr lang="en-US" dirty="0"/>
              <a:t>EDA – Fringe Poverty Values vs Feature Values</a:t>
            </a:r>
          </a:p>
        </p:txBody>
      </p:sp>
      <p:sp>
        <p:nvSpPr>
          <p:cNvPr id="13" name="TextBox 12">
            <a:extLst>
              <a:ext uri="{FF2B5EF4-FFF2-40B4-BE49-F238E27FC236}">
                <a16:creationId xmlns:a16="http://schemas.microsoft.com/office/drawing/2014/main" id="{6E3AC173-AD9E-45F5-BFC5-96AF465ACCDA}"/>
              </a:ext>
            </a:extLst>
          </p:cNvPr>
          <p:cNvSpPr txBox="1"/>
          <p:nvPr/>
        </p:nvSpPr>
        <p:spPr>
          <a:xfrm>
            <a:off x="838200" y="1359930"/>
            <a:ext cx="3203978" cy="369332"/>
          </a:xfrm>
          <a:prstGeom prst="rect">
            <a:avLst/>
          </a:prstGeom>
          <a:noFill/>
        </p:spPr>
        <p:txBody>
          <a:bodyPr wrap="square" rtlCol="0">
            <a:spAutoFit/>
          </a:bodyPr>
          <a:lstStyle/>
          <a:p>
            <a:r>
              <a:rPr lang="en-US" b="1" u="sng" dirty="0">
                <a:solidFill>
                  <a:schemeClr val="accent4">
                    <a:lumMod val="50000"/>
                  </a:schemeClr>
                </a:solidFill>
                <a:latin typeface="Arial Narrow" panose="020B0606020202030204" pitchFamily="34" charset="0"/>
              </a:rPr>
              <a:t>CPIA Scores</a:t>
            </a:r>
          </a:p>
        </p:txBody>
      </p:sp>
      <p:sp>
        <p:nvSpPr>
          <p:cNvPr id="18" name="TextBox 17">
            <a:extLst>
              <a:ext uri="{FF2B5EF4-FFF2-40B4-BE49-F238E27FC236}">
                <a16:creationId xmlns:a16="http://schemas.microsoft.com/office/drawing/2014/main" id="{C20D6995-8E82-4E54-94F4-C8D0982D65C3}"/>
              </a:ext>
            </a:extLst>
          </p:cNvPr>
          <p:cNvSpPr txBox="1"/>
          <p:nvPr/>
        </p:nvSpPr>
        <p:spPr>
          <a:xfrm>
            <a:off x="7772123" y="1386602"/>
            <a:ext cx="3203978" cy="646331"/>
          </a:xfrm>
          <a:prstGeom prst="rect">
            <a:avLst/>
          </a:prstGeom>
          <a:noFill/>
        </p:spPr>
        <p:txBody>
          <a:bodyPr wrap="square" rtlCol="0">
            <a:spAutoFit/>
          </a:bodyPr>
          <a:lstStyle/>
          <a:p>
            <a:r>
              <a:rPr lang="en-US" b="1" u="sng" dirty="0">
                <a:solidFill>
                  <a:schemeClr val="accent4">
                    <a:lumMod val="50000"/>
                  </a:schemeClr>
                </a:solidFill>
                <a:latin typeface="Arial Narrow" panose="020B0606020202030204" pitchFamily="34" charset="0"/>
              </a:rPr>
              <a:t>Education</a:t>
            </a:r>
            <a:br>
              <a:rPr lang="en-US" b="1" u="sng" dirty="0">
                <a:solidFill>
                  <a:schemeClr val="accent4">
                    <a:lumMod val="50000"/>
                  </a:schemeClr>
                </a:solidFill>
                <a:latin typeface="Arial Narrow" panose="020B0606020202030204" pitchFamily="34" charset="0"/>
              </a:rPr>
            </a:br>
            <a:endParaRPr lang="en-US" b="1" u="sng" dirty="0">
              <a:solidFill>
                <a:schemeClr val="accent4">
                  <a:lumMod val="50000"/>
                </a:schemeClr>
              </a:solidFill>
              <a:latin typeface="Arial Narrow" panose="020B0606020202030204" pitchFamily="34" charset="0"/>
            </a:endParaRPr>
          </a:p>
        </p:txBody>
      </p:sp>
      <p:sp>
        <p:nvSpPr>
          <p:cNvPr id="27" name="TextBox 26">
            <a:extLst>
              <a:ext uri="{FF2B5EF4-FFF2-40B4-BE49-F238E27FC236}">
                <a16:creationId xmlns:a16="http://schemas.microsoft.com/office/drawing/2014/main" id="{EFF3A5D9-BA39-420D-B54C-D009AADB1E51}"/>
              </a:ext>
            </a:extLst>
          </p:cNvPr>
          <p:cNvSpPr txBox="1"/>
          <p:nvPr/>
        </p:nvSpPr>
        <p:spPr>
          <a:xfrm>
            <a:off x="5668926" y="4064925"/>
            <a:ext cx="3203978" cy="369332"/>
          </a:xfrm>
          <a:prstGeom prst="rect">
            <a:avLst/>
          </a:prstGeom>
          <a:noFill/>
        </p:spPr>
        <p:txBody>
          <a:bodyPr wrap="square" rtlCol="0">
            <a:spAutoFit/>
          </a:bodyPr>
          <a:lstStyle/>
          <a:p>
            <a:pPr algn="ctr"/>
            <a:r>
              <a:rPr lang="en-US" b="1" u="sng" dirty="0">
                <a:solidFill>
                  <a:schemeClr val="accent4">
                    <a:lumMod val="50000"/>
                  </a:schemeClr>
                </a:solidFill>
                <a:latin typeface="Arial Narrow" panose="020B0606020202030204" pitchFamily="34" charset="0"/>
              </a:rPr>
              <a:t>Trade Values</a:t>
            </a:r>
          </a:p>
        </p:txBody>
      </p:sp>
      <p:sp>
        <p:nvSpPr>
          <p:cNvPr id="34" name="TextBox 33">
            <a:extLst>
              <a:ext uri="{FF2B5EF4-FFF2-40B4-BE49-F238E27FC236}">
                <a16:creationId xmlns:a16="http://schemas.microsoft.com/office/drawing/2014/main" id="{BF2853F3-B295-4A98-9C00-9F64649B38AE}"/>
              </a:ext>
            </a:extLst>
          </p:cNvPr>
          <p:cNvSpPr txBox="1"/>
          <p:nvPr/>
        </p:nvSpPr>
        <p:spPr>
          <a:xfrm>
            <a:off x="838200" y="4053250"/>
            <a:ext cx="3203978" cy="369332"/>
          </a:xfrm>
          <a:prstGeom prst="rect">
            <a:avLst/>
          </a:prstGeom>
          <a:noFill/>
        </p:spPr>
        <p:txBody>
          <a:bodyPr wrap="square" rtlCol="0">
            <a:spAutoFit/>
          </a:bodyPr>
          <a:lstStyle/>
          <a:p>
            <a:r>
              <a:rPr lang="en-US" b="1" u="sng" dirty="0">
                <a:solidFill>
                  <a:schemeClr val="accent4">
                    <a:lumMod val="50000"/>
                  </a:schemeClr>
                </a:solidFill>
                <a:latin typeface="Arial Narrow" panose="020B0606020202030204" pitchFamily="34" charset="0"/>
              </a:rPr>
              <a:t>Income</a:t>
            </a:r>
          </a:p>
        </p:txBody>
      </p:sp>
      <p:cxnSp>
        <p:nvCxnSpPr>
          <p:cNvPr id="44" name="Straight Arrow Connector 43">
            <a:extLst>
              <a:ext uri="{FF2B5EF4-FFF2-40B4-BE49-F238E27FC236}">
                <a16:creationId xmlns:a16="http://schemas.microsoft.com/office/drawing/2014/main" id="{F7F2B374-B8FD-4606-87EA-F23EF0E1560B}"/>
              </a:ext>
            </a:extLst>
          </p:cNvPr>
          <p:cNvCxnSpPr/>
          <p:nvPr/>
        </p:nvCxnSpPr>
        <p:spPr>
          <a:xfrm>
            <a:off x="7565071" y="2312199"/>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766C62B-346A-4442-AC73-16F2C2FE1604}"/>
              </a:ext>
            </a:extLst>
          </p:cNvPr>
          <p:cNvPicPr>
            <a:picLocks noChangeAspect="1"/>
          </p:cNvPicPr>
          <p:nvPr/>
        </p:nvPicPr>
        <p:blipFill>
          <a:blip r:embed="rId6"/>
          <a:stretch>
            <a:fillRect/>
          </a:stretch>
        </p:blipFill>
        <p:spPr>
          <a:xfrm>
            <a:off x="930870" y="4410906"/>
            <a:ext cx="5620534" cy="657317"/>
          </a:xfrm>
          <a:prstGeom prst="rect">
            <a:avLst/>
          </a:prstGeom>
        </p:spPr>
      </p:pic>
      <p:pic>
        <p:nvPicPr>
          <p:cNvPr id="17" name="Picture 16">
            <a:extLst>
              <a:ext uri="{FF2B5EF4-FFF2-40B4-BE49-F238E27FC236}">
                <a16:creationId xmlns:a16="http://schemas.microsoft.com/office/drawing/2014/main" id="{15C2A157-DF8E-49D7-BFBC-C0F2D1BC2406}"/>
              </a:ext>
            </a:extLst>
          </p:cNvPr>
          <p:cNvPicPr>
            <a:picLocks noChangeAspect="1"/>
          </p:cNvPicPr>
          <p:nvPr/>
        </p:nvPicPr>
        <p:blipFill>
          <a:blip r:embed="rId7"/>
          <a:stretch>
            <a:fillRect/>
          </a:stretch>
        </p:blipFill>
        <p:spPr>
          <a:xfrm>
            <a:off x="1007080" y="5204309"/>
            <a:ext cx="5544324" cy="666843"/>
          </a:xfrm>
          <a:prstGeom prst="rect">
            <a:avLst/>
          </a:prstGeom>
        </p:spPr>
      </p:pic>
      <p:pic>
        <p:nvPicPr>
          <p:cNvPr id="21" name="Picture 20">
            <a:extLst>
              <a:ext uri="{FF2B5EF4-FFF2-40B4-BE49-F238E27FC236}">
                <a16:creationId xmlns:a16="http://schemas.microsoft.com/office/drawing/2014/main" id="{BA9F0AE8-FAD3-4A56-9523-71041EA72B3B}"/>
              </a:ext>
            </a:extLst>
          </p:cNvPr>
          <p:cNvPicPr>
            <a:picLocks noChangeAspect="1"/>
          </p:cNvPicPr>
          <p:nvPr/>
        </p:nvPicPr>
        <p:blipFill>
          <a:blip r:embed="rId8"/>
          <a:stretch>
            <a:fillRect/>
          </a:stretch>
        </p:blipFill>
        <p:spPr>
          <a:xfrm>
            <a:off x="6703410" y="4409415"/>
            <a:ext cx="4726590" cy="647790"/>
          </a:xfrm>
          <a:prstGeom prst="rect">
            <a:avLst/>
          </a:prstGeom>
        </p:spPr>
      </p:pic>
      <p:pic>
        <p:nvPicPr>
          <p:cNvPr id="25" name="Picture 24">
            <a:extLst>
              <a:ext uri="{FF2B5EF4-FFF2-40B4-BE49-F238E27FC236}">
                <a16:creationId xmlns:a16="http://schemas.microsoft.com/office/drawing/2014/main" id="{4A497ED3-2161-4C94-918F-70B658A01D8C}"/>
              </a:ext>
            </a:extLst>
          </p:cNvPr>
          <p:cNvPicPr>
            <a:picLocks noChangeAspect="1"/>
          </p:cNvPicPr>
          <p:nvPr/>
        </p:nvPicPr>
        <p:blipFill>
          <a:blip r:embed="rId9"/>
          <a:stretch>
            <a:fillRect/>
          </a:stretch>
        </p:blipFill>
        <p:spPr>
          <a:xfrm>
            <a:off x="6703410" y="5204309"/>
            <a:ext cx="4680700" cy="666843"/>
          </a:xfrm>
          <a:prstGeom prst="rect">
            <a:avLst/>
          </a:prstGeom>
        </p:spPr>
      </p:pic>
      <p:pic>
        <p:nvPicPr>
          <p:cNvPr id="30" name="Picture 29">
            <a:extLst>
              <a:ext uri="{FF2B5EF4-FFF2-40B4-BE49-F238E27FC236}">
                <a16:creationId xmlns:a16="http://schemas.microsoft.com/office/drawing/2014/main" id="{7D66C1D8-4EDA-495C-B73F-36B6E1E198A8}"/>
              </a:ext>
            </a:extLst>
          </p:cNvPr>
          <p:cNvPicPr>
            <a:picLocks noChangeAspect="1"/>
          </p:cNvPicPr>
          <p:nvPr/>
        </p:nvPicPr>
        <p:blipFill>
          <a:blip r:embed="rId10"/>
          <a:stretch>
            <a:fillRect/>
          </a:stretch>
        </p:blipFill>
        <p:spPr>
          <a:xfrm>
            <a:off x="7772123" y="1736823"/>
            <a:ext cx="3657877" cy="695422"/>
          </a:xfrm>
          <a:prstGeom prst="rect">
            <a:avLst/>
          </a:prstGeom>
        </p:spPr>
      </p:pic>
      <p:pic>
        <p:nvPicPr>
          <p:cNvPr id="32" name="Picture 31">
            <a:extLst>
              <a:ext uri="{FF2B5EF4-FFF2-40B4-BE49-F238E27FC236}">
                <a16:creationId xmlns:a16="http://schemas.microsoft.com/office/drawing/2014/main" id="{F1D5FE4A-10F4-4B69-9ACA-2F8508837E2C}"/>
              </a:ext>
            </a:extLst>
          </p:cNvPr>
          <p:cNvPicPr>
            <a:picLocks noChangeAspect="1"/>
          </p:cNvPicPr>
          <p:nvPr/>
        </p:nvPicPr>
        <p:blipFill>
          <a:blip r:embed="rId11"/>
          <a:stretch>
            <a:fillRect/>
          </a:stretch>
        </p:blipFill>
        <p:spPr>
          <a:xfrm>
            <a:off x="7819756" y="2529347"/>
            <a:ext cx="3613912" cy="676369"/>
          </a:xfrm>
          <a:prstGeom prst="rect">
            <a:avLst/>
          </a:prstGeom>
        </p:spPr>
      </p:pic>
      <p:sp>
        <p:nvSpPr>
          <p:cNvPr id="43" name="TextBox 42">
            <a:extLst>
              <a:ext uri="{FF2B5EF4-FFF2-40B4-BE49-F238E27FC236}">
                <a16:creationId xmlns:a16="http://schemas.microsoft.com/office/drawing/2014/main" id="{27D2BF85-2DEA-4A5C-AEBD-1AA9F21E4CA1}"/>
              </a:ext>
            </a:extLst>
          </p:cNvPr>
          <p:cNvSpPr txBox="1"/>
          <p:nvPr/>
        </p:nvSpPr>
        <p:spPr>
          <a:xfrm rot="20150960">
            <a:off x="10971449" y="3094602"/>
            <a:ext cx="1129004" cy="369332"/>
          </a:xfrm>
          <a:prstGeom prst="rect">
            <a:avLst/>
          </a:prstGeom>
          <a:noFill/>
        </p:spPr>
        <p:txBody>
          <a:bodyPr wrap="square" rtlCol="0">
            <a:spAutoFit/>
          </a:bodyPr>
          <a:lstStyle/>
          <a:p>
            <a:r>
              <a:rPr lang="en-US" dirty="0"/>
              <a:t>+87%</a:t>
            </a:r>
            <a:r>
              <a:rPr lang="en-US" dirty="0">
                <a:latin typeface="Symbol" panose="05050102010706020507" pitchFamily="18" charset="2"/>
              </a:rPr>
              <a:t> D</a:t>
            </a:r>
            <a:endParaRPr lang="en-US" dirty="0"/>
          </a:p>
        </p:txBody>
      </p:sp>
      <p:cxnSp>
        <p:nvCxnSpPr>
          <p:cNvPr id="19" name="Straight Arrow Connector 18">
            <a:extLst>
              <a:ext uri="{FF2B5EF4-FFF2-40B4-BE49-F238E27FC236}">
                <a16:creationId xmlns:a16="http://schemas.microsoft.com/office/drawing/2014/main" id="{1941A727-44B6-468F-8AF3-4CFE4D0DDED1}"/>
              </a:ext>
            </a:extLst>
          </p:cNvPr>
          <p:cNvCxnSpPr/>
          <p:nvPr/>
        </p:nvCxnSpPr>
        <p:spPr>
          <a:xfrm>
            <a:off x="11394495" y="2346508"/>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CD771F-9A00-4900-98CD-7EF8296A8F39}"/>
              </a:ext>
            </a:extLst>
          </p:cNvPr>
          <p:cNvSpPr txBox="1"/>
          <p:nvPr/>
        </p:nvSpPr>
        <p:spPr>
          <a:xfrm rot="20150960">
            <a:off x="7337140" y="3048248"/>
            <a:ext cx="1129004" cy="369332"/>
          </a:xfrm>
          <a:prstGeom prst="rect">
            <a:avLst/>
          </a:prstGeom>
          <a:noFill/>
        </p:spPr>
        <p:txBody>
          <a:bodyPr wrap="square" rtlCol="0">
            <a:spAutoFit/>
          </a:bodyPr>
          <a:lstStyle/>
          <a:p>
            <a:r>
              <a:rPr lang="en-US" dirty="0"/>
              <a:t>0%</a:t>
            </a:r>
            <a:r>
              <a:rPr lang="en-US" dirty="0">
                <a:latin typeface="Symbol" panose="05050102010706020507" pitchFamily="18" charset="2"/>
              </a:rPr>
              <a:t> D</a:t>
            </a:r>
            <a:endParaRPr lang="en-US" dirty="0"/>
          </a:p>
        </p:txBody>
      </p:sp>
      <p:cxnSp>
        <p:nvCxnSpPr>
          <p:cNvPr id="22" name="Straight Arrow Connector 21">
            <a:extLst>
              <a:ext uri="{FF2B5EF4-FFF2-40B4-BE49-F238E27FC236}">
                <a16:creationId xmlns:a16="http://schemas.microsoft.com/office/drawing/2014/main" id="{5A2EFAEC-80A2-4692-8FF0-1994DD5912D2}"/>
              </a:ext>
            </a:extLst>
          </p:cNvPr>
          <p:cNvCxnSpPr/>
          <p:nvPr/>
        </p:nvCxnSpPr>
        <p:spPr>
          <a:xfrm>
            <a:off x="6092375" y="4932025"/>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CBBDBDD-6E35-4A7A-A553-4D14F93609FE}"/>
              </a:ext>
            </a:extLst>
          </p:cNvPr>
          <p:cNvSpPr txBox="1"/>
          <p:nvPr/>
        </p:nvSpPr>
        <p:spPr>
          <a:xfrm rot="20150960">
            <a:off x="5472259" y="5822571"/>
            <a:ext cx="1129004" cy="369332"/>
          </a:xfrm>
          <a:prstGeom prst="rect">
            <a:avLst/>
          </a:prstGeom>
          <a:noFill/>
        </p:spPr>
        <p:txBody>
          <a:bodyPr wrap="square" rtlCol="0">
            <a:spAutoFit/>
          </a:bodyPr>
          <a:lstStyle/>
          <a:p>
            <a:r>
              <a:rPr lang="en-US" dirty="0"/>
              <a:t>+16%</a:t>
            </a:r>
            <a:r>
              <a:rPr lang="en-US" dirty="0">
                <a:latin typeface="Symbol" panose="05050102010706020507" pitchFamily="18" charset="2"/>
              </a:rPr>
              <a:t> D</a:t>
            </a:r>
            <a:endParaRPr lang="en-US" dirty="0"/>
          </a:p>
        </p:txBody>
      </p:sp>
      <p:sp>
        <p:nvSpPr>
          <p:cNvPr id="24" name="TextBox 23">
            <a:extLst>
              <a:ext uri="{FF2B5EF4-FFF2-40B4-BE49-F238E27FC236}">
                <a16:creationId xmlns:a16="http://schemas.microsoft.com/office/drawing/2014/main" id="{C2F54D57-8837-4CE7-BCED-831D48A10085}"/>
              </a:ext>
            </a:extLst>
          </p:cNvPr>
          <p:cNvSpPr txBox="1"/>
          <p:nvPr/>
        </p:nvSpPr>
        <p:spPr>
          <a:xfrm rot="20150960">
            <a:off x="5986900" y="5877001"/>
            <a:ext cx="1129004" cy="369332"/>
          </a:xfrm>
          <a:prstGeom prst="rect">
            <a:avLst/>
          </a:prstGeom>
          <a:noFill/>
        </p:spPr>
        <p:txBody>
          <a:bodyPr wrap="square" rtlCol="0">
            <a:spAutoFit/>
          </a:bodyPr>
          <a:lstStyle/>
          <a:p>
            <a:r>
              <a:rPr lang="en-US" dirty="0">
                <a:solidFill>
                  <a:srgbClr val="FF0000"/>
                </a:solidFill>
              </a:rPr>
              <a:t>-26%</a:t>
            </a:r>
            <a:r>
              <a:rPr lang="en-US" dirty="0">
                <a:solidFill>
                  <a:srgbClr val="FF0000"/>
                </a:solidFill>
                <a:latin typeface="Symbol" panose="05050102010706020507" pitchFamily="18" charset="2"/>
              </a:rPr>
              <a:t> D</a:t>
            </a:r>
            <a:endParaRPr lang="en-US" dirty="0">
              <a:solidFill>
                <a:srgbClr val="FF0000"/>
              </a:solidFill>
            </a:endParaRPr>
          </a:p>
        </p:txBody>
      </p:sp>
      <p:cxnSp>
        <p:nvCxnSpPr>
          <p:cNvPr id="26" name="Straight Arrow Connector 25">
            <a:extLst>
              <a:ext uri="{FF2B5EF4-FFF2-40B4-BE49-F238E27FC236}">
                <a16:creationId xmlns:a16="http://schemas.microsoft.com/office/drawing/2014/main" id="{669DF3EC-9304-499C-A45B-B888028570EC}"/>
              </a:ext>
            </a:extLst>
          </p:cNvPr>
          <p:cNvCxnSpPr/>
          <p:nvPr/>
        </p:nvCxnSpPr>
        <p:spPr>
          <a:xfrm>
            <a:off x="6551403" y="4932025"/>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B58C5B-8BBC-4CD9-BE9E-9C209CB7C217}"/>
              </a:ext>
            </a:extLst>
          </p:cNvPr>
          <p:cNvCxnSpPr/>
          <p:nvPr/>
        </p:nvCxnSpPr>
        <p:spPr>
          <a:xfrm>
            <a:off x="10137468" y="5017684"/>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5CDD3A2-B951-403D-B158-EC6DB5EC2FF1}"/>
              </a:ext>
            </a:extLst>
          </p:cNvPr>
          <p:cNvCxnSpPr/>
          <p:nvPr/>
        </p:nvCxnSpPr>
        <p:spPr>
          <a:xfrm>
            <a:off x="11430000" y="5017684"/>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B9B137-93D7-4FFD-8C62-12028271DD35}"/>
              </a:ext>
            </a:extLst>
          </p:cNvPr>
          <p:cNvSpPr txBox="1"/>
          <p:nvPr/>
        </p:nvSpPr>
        <p:spPr>
          <a:xfrm rot="20150960">
            <a:off x="9340272" y="5865405"/>
            <a:ext cx="1284530" cy="369332"/>
          </a:xfrm>
          <a:prstGeom prst="rect">
            <a:avLst/>
          </a:prstGeom>
          <a:noFill/>
        </p:spPr>
        <p:txBody>
          <a:bodyPr wrap="square" rtlCol="0">
            <a:spAutoFit/>
          </a:bodyPr>
          <a:lstStyle/>
          <a:p>
            <a:r>
              <a:rPr lang="en-US" dirty="0"/>
              <a:t>+1,395%</a:t>
            </a:r>
            <a:r>
              <a:rPr lang="en-US" dirty="0">
                <a:latin typeface="Symbol" panose="05050102010706020507" pitchFamily="18" charset="2"/>
              </a:rPr>
              <a:t> D</a:t>
            </a:r>
            <a:endParaRPr lang="en-US" dirty="0"/>
          </a:p>
        </p:txBody>
      </p:sp>
      <p:sp>
        <p:nvSpPr>
          <p:cNvPr id="33" name="TextBox 32">
            <a:extLst>
              <a:ext uri="{FF2B5EF4-FFF2-40B4-BE49-F238E27FC236}">
                <a16:creationId xmlns:a16="http://schemas.microsoft.com/office/drawing/2014/main" id="{3136511D-7C3F-4040-BD4E-9ADDF1E9C074}"/>
              </a:ext>
            </a:extLst>
          </p:cNvPr>
          <p:cNvSpPr txBox="1"/>
          <p:nvPr/>
        </p:nvSpPr>
        <p:spPr>
          <a:xfrm rot="20150960">
            <a:off x="10579497" y="5838443"/>
            <a:ext cx="1258115" cy="369332"/>
          </a:xfrm>
          <a:prstGeom prst="rect">
            <a:avLst/>
          </a:prstGeom>
          <a:noFill/>
        </p:spPr>
        <p:txBody>
          <a:bodyPr wrap="square" rtlCol="0">
            <a:spAutoFit/>
          </a:bodyPr>
          <a:lstStyle/>
          <a:p>
            <a:r>
              <a:rPr lang="en-US" dirty="0"/>
              <a:t>+2,114%</a:t>
            </a:r>
            <a:r>
              <a:rPr lang="en-US" dirty="0">
                <a:latin typeface="Symbol" panose="05050102010706020507" pitchFamily="18" charset="2"/>
              </a:rPr>
              <a:t> D</a:t>
            </a:r>
            <a:endParaRPr lang="en-US" dirty="0"/>
          </a:p>
        </p:txBody>
      </p:sp>
      <p:sp>
        <p:nvSpPr>
          <p:cNvPr id="35" name="Rectangle 34">
            <a:extLst>
              <a:ext uri="{FF2B5EF4-FFF2-40B4-BE49-F238E27FC236}">
                <a16:creationId xmlns:a16="http://schemas.microsoft.com/office/drawing/2014/main" id="{AC9041B8-C30C-434A-8440-25911284ACDF}"/>
              </a:ext>
            </a:extLst>
          </p:cNvPr>
          <p:cNvSpPr/>
          <p:nvPr/>
        </p:nvSpPr>
        <p:spPr>
          <a:xfrm>
            <a:off x="9462846" y="5607775"/>
            <a:ext cx="2312385" cy="842928"/>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0D9AB41-0B86-43C7-9D8C-7AD8403EA4AE}"/>
              </a:ext>
            </a:extLst>
          </p:cNvPr>
          <p:cNvSpPr txBox="1"/>
          <p:nvPr/>
        </p:nvSpPr>
        <p:spPr>
          <a:xfrm>
            <a:off x="732618" y="5956811"/>
            <a:ext cx="504655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4">
                    <a:lumMod val="50000"/>
                  </a:schemeClr>
                </a:solidFill>
                <a:latin typeface="Arial Narrow" panose="020B0606020202030204" pitchFamily="34" charset="0"/>
              </a:rPr>
              <a:t>Significant changes in feature values (especially trade) </a:t>
            </a:r>
          </a:p>
          <a:p>
            <a:pPr marL="285750" indent="-285750">
              <a:buFont typeface="Arial" panose="020B0604020202020204" pitchFamily="34" charset="0"/>
              <a:buChar char="•"/>
            </a:pPr>
            <a:r>
              <a:rPr lang="en-US" sz="1600" dirty="0">
                <a:solidFill>
                  <a:schemeClr val="accent4">
                    <a:lumMod val="50000"/>
                  </a:schemeClr>
                </a:solidFill>
                <a:latin typeface="Arial Narrow" panose="020B0606020202030204" pitchFamily="34" charset="0"/>
              </a:rPr>
              <a:t>Top 10% have smaller share of income for low poverty countries</a:t>
            </a:r>
          </a:p>
        </p:txBody>
      </p:sp>
      <p:sp>
        <p:nvSpPr>
          <p:cNvPr id="36" name="Rectangle 35">
            <a:extLst>
              <a:ext uri="{FF2B5EF4-FFF2-40B4-BE49-F238E27FC236}">
                <a16:creationId xmlns:a16="http://schemas.microsoft.com/office/drawing/2014/main" id="{0C6064BB-974B-45A7-88D8-0FAF06E90FE3}"/>
              </a:ext>
            </a:extLst>
          </p:cNvPr>
          <p:cNvSpPr/>
          <p:nvPr/>
        </p:nvSpPr>
        <p:spPr>
          <a:xfrm>
            <a:off x="6078200" y="4532671"/>
            <a:ext cx="701214" cy="215326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421C44-6501-4C23-B7DF-68DB8D251375}"/>
              </a:ext>
            </a:extLst>
          </p:cNvPr>
          <p:cNvSpPr txBox="1"/>
          <p:nvPr/>
        </p:nvSpPr>
        <p:spPr>
          <a:xfrm rot="20150960">
            <a:off x="10058846" y="3085635"/>
            <a:ext cx="1129004" cy="369332"/>
          </a:xfrm>
          <a:prstGeom prst="rect">
            <a:avLst/>
          </a:prstGeom>
          <a:noFill/>
        </p:spPr>
        <p:txBody>
          <a:bodyPr wrap="square" rtlCol="0">
            <a:spAutoFit/>
          </a:bodyPr>
          <a:lstStyle/>
          <a:p>
            <a:r>
              <a:rPr lang="en-US" dirty="0"/>
              <a:t>+23%</a:t>
            </a:r>
            <a:r>
              <a:rPr lang="en-US" dirty="0">
                <a:latin typeface="Symbol" panose="05050102010706020507" pitchFamily="18" charset="2"/>
              </a:rPr>
              <a:t> D</a:t>
            </a:r>
            <a:endParaRPr lang="en-US" dirty="0"/>
          </a:p>
        </p:txBody>
      </p:sp>
      <p:cxnSp>
        <p:nvCxnSpPr>
          <p:cNvPr id="38" name="Straight Arrow Connector 37">
            <a:extLst>
              <a:ext uri="{FF2B5EF4-FFF2-40B4-BE49-F238E27FC236}">
                <a16:creationId xmlns:a16="http://schemas.microsoft.com/office/drawing/2014/main" id="{617EE5D0-2E54-4620-B707-35B26B8C1493}"/>
              </a:ext>
            </a:extLst>
          </p:cNvPr>
          <p:cNvCxnSpPr/>
          <p:nvPr/>
        </p:nvCxnSpPr>
        <p:spPr>
          <a:xfrm>
            <a:off x="10481892" y="2337541"/>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5F559C8-E387-46B5-A35F-DE5B4F9C9F95}"/>
              </a:ext>
            </a:extLst>
          </p:cNvPr>
          <p:cNvCxnSpPr/>
          <p:nvPr/>
        </p:nvCxnSpPr>
        <p:spPr>
          <a:xfrm>
            <a:off x="6544888" y="2324746"/>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77057A3-3E17-48FA-BEFD-3EF4CA052664}"/>
              </a:ext>
            </a:extLst>
          </p:cNvPr>
          <p:cNvSpPr txBox="1"/>
          <p:nvPr/>
        </p:nvSpPr>
        <p:spPr>
          <a:xfrm rot="20150960">
            <a:off x="6316957" y="3060795"/>
            <a:ext cx="1129004" cy="369332"/>
          </a:xfrm>
          <a:prstGeom prst="rect">
            <a:avLst/>
          </a:prstGeom>
          <a:noFill/>
        </p:spPr>
        <p:txBody>
          <a:bodyPr wrap="square" rtlCol="0">
            <a:spAutoFit/>
          </a:bodyPr>
          <a:lstStyle/>
          <a:p>
            <a:r>
              <a:rPr lang="en-US" dirty="0"/>
              <a:t>2%</a:t>
            </a:r>
            <a:r>
              <a:rPr lang="en-US" dirty="0">
                <a:latin typeface="Symbol" panose="05050102010706020507" pitchFamily="18" charset="2"/>
              </a:rPr>
              <a:t> D</a:t>
            </a:r>
            <a:endParaRPr lang="en-US" dirty="0"/>
          </a:p>
        </p:txBody>
      </p:sp>
      <p:cxnSp>
        <p:nvCxnSpPr>
          <p:cNvPr id="41" name="Straight Arrow Connector 40">
            <a:extLst>
              <a:ext uri="{FF2B5EF4-FFF2-40B4-BE49-F238E27FC236}">
                <a16:creationId xmlns:a16="http://schemas.microsoft.com/office/drawing/2014/main" id="{E13B99F8-A28A-416B-9B4F-472E08907F46}"/>
              </a:ext>
            </a:extLst>
          </p:cNvPr>
          <p:cNvCxnSpPr/>
          <p:nvPr/>
        </p:nvCxnSpPr>
        <p:spPr>
          <a:xfrm>
            <a:off x="6016270" y="2336460"/>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9E397C5-9DA0-44DD-9437-81AF26CBDA4D}"/>
              </a:ext>
            </a:extLst>
          </p:cNvPr>
          <p:cNvSpPr txBox="1"/>
          <p:nvPr/>
        </p:nvSpPr>
        <p:spPr>
          <a:xfrm rot="20150960">
            <a:off x="5788339" y="3072509"/>
            <a:ext cx="1129004" cy="369332"/>
          </a:xfrm>
          <a:prstGeom prst="rect">
            <a:avLst/>
          </a:prstGeom>
          <a:noFill/>
        </p:spPr>
        <p:txBody>
          <a:bodyPr wrap="square" rtlCol="0">
            <a:spAutoFit/>
          </a:bodyPr>
          <a:lstStyle/>
          <a:p>
            <a:r>
              <a:rPr lang="en-US" dirty="0"/>
              <a:t>3%</a:t>
            </a:r>
            <a:r>
              <a:rPr lang="en-US" dirty="0">
                <a:latin typeface="Symbol" panose="05050102010706020507" pitchFamily="18" charset="2"/>
              </a:rPr>
              <a:t> D</a:t>
            </a:r>
            <a:endParaRPr lang="en-US" dirty="0"/>
          </a:p>
        </p:txBody>
      </p:sp>
      <p:cxnSp>
        <p:nvCxnSpPr>
          <p:cNvPr id="45" name="Straight Arrow Connector 44">
            <a:extLst>
              <a:ext uri="{FF2B5EF4-FFF2-40B4-BE49-F238E27FC236}">
                <a16:creationId xmlns:a16="http://schemas.microsoft.com/office/drawing/2014/main" id="{B75C9740-807F-47DC-A9D1-EED024CE7AFF}"/>
              </a:ext>
            </a:extLst>
          </p:cNvPr>
          <p:cNvCxnSpPr/>
          <p:nvPr/>
        </p:nvCxnSpPr>
        <p:spPr>
          <a:xfrm>
            <a:off x="5490939" y="2358553"/>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F83BAA3-747D-4BB8-B43A-2C5D80BB360A}"/>
              </a:ext>
            </a:extLst>
          </p:cNvPr>
          <p:cNvSpPr txBox="1"/>
          <p:nvPr/>
        </p:nvSpPr>
        <p:spPr>
          <a:xfrm rot="20150960">
            <a:off x="5263008" y="3094602"/>
            <a:ext cx="1129004" cy="369332"/>
          </a:xfrm>
          <a:prstGeom prst="rect">
            <a:avLst/>
          </a:prstGeom>
          <a:noFill/>
        </p:spPr>
        <p:txBody>
          <a:bodyPr wrap="square" rtlCol="0">
            <a:spAutoFit/>
          </a:bodyPr>
          <a:lstStyle/>
          <a:p>
            <a:r>
              <a:rPr lang="en-US" dirty="0">
                <a:solidFill>
                  <a:srgbClr val="FF0000"/>
                </a:solidFill>
              </a:rPr>
              <a:t>-7%</a:t>
            </a:r>
            <a:r>
              <a:rPr lang="en-US" dirty="0">
                <a:solidFill>
                  <a:srgbClr val="FF0000"/>
                </a:solidFill>
                <a:latin typeface="Symbol" panose="05050102010706020507" pitchFamily="18" charset="2"/>
              </a:rPr>
              <a:t> D</a:t>
            </a:r>
            <a:endParaRPr lang="en-US" dirty="0">
              <a:solidFill>
                <a:srgbClr val="FF0000"/>
              </a:solidFill>
            </a:endParaRPr>
          </a:p>
        </p:txBody>
      </p:sp>
      <p:cxnSp>
        <p:nvCxnSpPr>
          <p:cNvPr id="47" name="Straight Arrow Connector 46">
            <a:extLst>
              <a:ext uri="{FF2B5EF4-FFF2-40B4-BE49-F238E27FC236}">
                <a16:creationId xmlns:a16="http://schemas.microsoft.com/office/drawing/2014/main" id="{7ECAE64F-12D8-45B3-8946-903E3878ED4F}"/>
              </a:ext>
            </a:extLst>
          </p:cNvPr>
          <p:cNvCxnSpPr/>
          <p:nvPr/>
        </p:nvCxnSpPr>
        <p:spPr>
          <a:xfrm>
            <a:off x="4788494" y="2349586"/>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ED5652F-B7A6-49B8-B7B6-9ED9749BCC21}"/>
              </a:ext>
            </a:extLst>
          </p:cNvPr>
          <p:cNvSpPr txBox="1"/>
          <p:nvPr/>
        </p:nvSpPr>
        <p:spPr>
          <a:xfrm rot="20150960">
            <a:off x="4560563" y="3085635"/>
            <a:ext cx="1129004" cy="369332"/>
          </a:xfrm>
          <a:prstGeom prst="rect">
            <a:avLst/>
          </a:prstGeom>
          <a:noFill/>
        </p:spPr>
        <p:txBody>
          <a:bodyPr wrap="square" rtlCol="0">
            <a:spAutoFit/>
          </a:bodyPr>
          <a:lstStyle/>
          <a:p>
            <a:r>
              <a:rPr lang="en-US" dirty="0"/>
              <a:t>3%</a:t>
            </a:r>
            <a:r>
              <a:rPr lang="en-US" dirty="0">
                <a:latin typeface="Symbol" panose="05050102010706020507" pitchFamily="18" charset="2"/>
              </a:rPr>
              <a:t> D</a:t>
            </a:r>
            <a:endParaRPr lang="en-US" dirty="0"/>
          </a:p>
        </p:txBody>
      </p:sp>
      <p:cxnSp>
        <p:nvCxnSpPr>
          <p:cNvPr id="49" name="Straight Arrow Connector 48">
            <a:extLst>
              <a:ext uri="{FF2B5EF4-FFF2-40B4-BE49-F238E27FC236}">
                <a16:creationId xmlns:a16="http://schemas.microsoft.com/office/drawing/2014/main" id="{FBD43B6E-C26F-4015-B853-913D615D8BAF}"/>
              </a:ext>
            </a:extLst>
          </p:cNvPr>
          <p:cNvCxnSpPr/>
          <p:nvPr/>
        </p:nvCxnSpPr>
        <p:spPr>
          <a:xfrm>
            <a:off x="4219286" y="2327349"/>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7CA37C7-EA22-4C67-BC69-321957170301}"/>
              </a:ext>
            </a:extLst>
          </p:cNvPr>
          <p:cNvSpPr txBox="1"/>
          <p:nvPr/>
        </p:nvSpPr>
        <p:spPr>
          <a:xfrm rot="20150960">
            <a:off x="3979430" y="3119121"/>
            <a:ext cx="1129004" cy="369332"/>
          </a:xfrm>
          <a:prstGeom prst="rect">
            <a:avLst/>
          </a:prstGeom>
          <a:noFill/>
        </p:spPr>
        <p:txBody>
          <a:bodyPr wrap="square" rtlCol="0">
            <a:spAutoFit/>
          </a:bodyPr>
          <a:lstStyle/>
          <a:p>
            <a:r>
              <a:rPr lang="en-US" dirty="0"/>
              <a:t>8%</a:t>
            </a:r>
            <a:r>
              <a:rPr lang="en-US" dirty="0">
                <a:latin typeface="Symbol" panose="05050102010706020507" pitchFamily="18" charset="2"/>
              </a:rPr>
              <a:t> D</a:t>
            </a:r>
            <a:endParaRPr lang="en-US" dirty="0"/>
          </a:p>
        </p:txBody>
      </p:sp>
      <p:cxnSp>
        <p:nvCxnSpPr>
          <p:cNvPr id="51" name="Straight Arrow Connector 50">
            <a:extLst>
              <a:ext uri="{FF2B5EF4-FFF2-40B4-BE49-F238E27FC236}">
                <a16:creationId xmlns:a16="http://schemas.microsoft.com/office/drawing/2014/main" id="{C3AA744B-2877-4D21-8113-709D0674F29D}"/>
              </a:ext>
            </a:extLst>
          </p:cNvPr>
          <p:cNvCxnSpPr/>
          <p:nvPr/>
        </p:nvCxnSpPr>
        <p:spPr>
          <a:xfrm>
            <a:off x="3690668" y="2338408"/>
            <a:ext cx="0" cy="590091"/>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BD9B270-1F85-402E-8379-FE859BE34674}"/>
              </a:ext>
            </a:extLst>
          </p:cNvPr>
          <p:cNvSpPr txBox="1"/>
          <p:nvPr/>
        </p:nvSpPr>
        <p:spPr>
          <a:xfrm rot="20150960">
            <a:off x="3398189" y="3128247"/>
            <a:ext cx="1129004" cy="369332"/>
          </a:xfrm>
          <a:prstGeom prst="rect">
            <a:avLst/>
          </a:prstGeom>
          <a:noFill/>
        </p:spPr>
        <p:txBody>
          <a:bodyPr wrap="square" rtlCol="0">
            <a:spAutoFit/>
          </a:bodyPr>
          <a:lstStyle/>
          <a:p>
            <a:r>
              <a:rPr lang="en-US" dirty="0">
                <a:solidFill>
                  <a:srgbClr val="FF0000"/>
                </a:solidFill>
              </a:rPr>
              <a:t>-3%</a:t>
            </a:r>
            <a:r>
              <a:rPr lang="en-US" dirty="0">
                <a:solidFill>
                  <a:srgbClr val="FF0000"/>
                </a:solidFill>
                <a:latin typeface="Symbol" panose="05050102010706020507" pitchFamily="18" charset="2"/>
              </a:rPr>
              <a:t> D</a:t>
            </a:r>
            <a:endParaRPr lang="en-US" dirty="0">
              <a:solidFill>
                <a:srgbClr val="FF0000"/>
              </a:solidFill>
            </a:endParaRPr>
          </a:p>
        </p:txBody>
      </p:sp>
    </p:spTree>
    <p:custDataLst>
      <p:tags r:id="rId1"/>
    </p:custDataLst>
    <p:extLst>
      <p:ext uri="{BB962C8B-B14F-4D97-AF65-F5344CB8AC3E}">
        <p14:creationId xmlns:p14="http://schemas.microsoft.com/office/powerpoint/2010/main" val="5285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0" end="0"/>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1" end="1"/>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7" grpId="0"/>
      <p:bldP spid="34" grpId="0"/>
      <p:bldP spid="43" grpId="0"/>
      <p:bldP spid="20" grpId="0"/>
      <p:bldP spid="23" grpId="0"/>
      <p:bldP spid="24" grpId="0"/>
      <p:bldP spid="31" grpId="0"/>
      <p:bldP spid="33" grpId="0"/>
      <p:bldP spid="35" grpId="0" animBg="1"/>
      <p:bldP spid="36" grpId="0" animBg="1"/>
      <p:bldP spid="37" grpId="0"/>
      <p:bldP spid="40" grpId="0"/>
      <p:bldP spid="42" grpId="0"/>
      <p:bldP spid="46" grpId="0"/>
      <p:bldP spid="48" grpId="0"/>
      <p:bldP spid="50"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559C-F67D-4403-B7B1-39342EB696A2}"/>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E4377857-ABBA-49F9-BB9D-020DD1EDAAF2}"/>
              </a:ext>
            </a:extLst>
          </p:cNvPr>
          <p:cNvSpPr>
            <a:spLocks noGrp="1"/>
          </p:cNvSpPr>
          <p:nvPr>
            <p:ph idx="1"/>
          </p:nvPr>
        </p:nvSpPr>
        <p:spPr/>
        <p:txBody>
          <a:bodyPr/>
          <a:lstStyle/>
          <a:p>
            <a:pPr marL="0" indent="0">
              <a:buNone/>
            </a:pPr>
            <a:r>
              <a:rPr lang="en-US" dirty="0"/>
              <a:t>The purpose of this analysis was to determine which economic factors most effectively predict high Gross Domestic Product (GDP) values, and lower poverty rates across countries. Using (EDA) exploratory data analysis and machine learning, the following key findings were identified:</a:t>
            </a:r>
          </a:p>
          <a:p>
            <a:r>
              <a:rPr lang="en-US" b="1" dirty="0"/>
              <a:t>Low poverty </a:t>
            </a:r>
            <a:r>
              <a:rPr lang="en-US" dirty="0"/>
              <a:t>was most strongly associated with higher export values,  a larger middle class, and increased spending on education</a:t>
            </a:r>
          </a:p>
          <a:p>
            <a:r>
              <a:rPr lang="en-US" b="1" dirty="0"/>
              <a:t>High GDP </a:t>
            </a:r>
            <a:r>
              <a:rPr lang="en-US" dirty="0"/>
              <a:t>was best predicted by export values, followed by higher college enrollment and an ideal range of governmental transparency/accountability</a:t>
            </a:r>
          </a:p>
          <a:p>
            <a:pPr marL="0" indent="0">
              <a:buNone/>
            </a:pPr>
            <a:r>
              <a:rPr lang="en-US" dirty="0"/>
              <a:t>This study enables Country23’s parliament an economic leaders to prioritize and align policy reforms with their national vision. It also provides and opportunity to consult or partner with peer countries that exemplify these outcomes</a:t>
            </a:r>
          </a:p>
        </p:txBody>
      </p:sp>
    </p:spTree>
    <p:custDataLst>
      <p:tags r:id="rId1"/>
    </p:custDataLst>
    <p:extLst>
      <p:ext uri="{BB962C8B-B14F-4D97-AF65-F5344CB8AC3E}">
        <p14:creationId xmlns:p14="http://schemas.microsoft.com/office/powerpoint/2010/main" val="6542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a:xfrm>
            <a:off x="838199" y="292515"/>
            <a:ext cx="10791825" cy="843558"/>
          </a:xfrm>
        </p:spPr>
        <p:txBody>
          <a:bodyPr>
            <a:normAutofit/>
          </a:bodyPr>
          <a:lstStyle/>
          <a:p>
            <a:r>
              <a:rPr lang="en-US" dirty="0"/>
              <a:t>EDA – General Information about GDP Dataframe</a:t>
            </a:r>
          </a:p>
        </p:txBody>
      </p:sp>
      <p:pic>
        <p:nvPicPr>
          <p:cNvPr id="8" name="Picture 7">
            <a:extLst>
              <a:ext uri="{FF2B5EF4-FFF2-40B4-BE49-F238E27FC236}">
                <a16:creationId xmlns:a16="http://schemas.microsoft.com/office/drawing/2014/main" id="{EABECFDB-8F0F-4542-8D7C-30A4E13D8741}"/>
              </a:ext>
            </a:extLst>
          </p:cNvPr>
          <p:cNvPicPr>
            <a:picLocks noChangeAspect="1"/>
          </p:cNvPicPr>
          <p:nvPr/>
        </p:nvPicPr>
        <p:blipFill>
          <a:blip r:embed="rId3"/>
          <a:stretch>
            <a:fillRect/>
          </a:stretch>
        </p:blipFill>
        <p:spPr>
          <a:xfrm>
            <a:off x="8605455" y="1721374"/>
            <a:ext cx="2505425" cy="485843"/>
          </a:xfrm>
          <a:prstGeom prst="rect">
            <a:avLst/>
          </a:prstGeom>
        </p:spPr>
      </p:pic>
      <p:pic>
        <p:nvPicPr>
          <p:cNvPr id="10" name="Picture 9">
            <a:extLst>
              <a:ext uri="{FF2B5EF4-FFF2-40B4-BE49-F238E27FC236}">
                <a16:creationId xmlns:a16="http://schemas.microsoft.com/office/drawing/2014/main" id="{25F23E0D-B1CB-40B4-9CFB-EBDDE7DC0FE7}"/>
              </a:ext>
            </a:extLst>
          </p:cNvPr>
          <p:cNvPicPr>
            <a:picLocks noChangeAspect="1"/>
          </p:cNvPicPr>
          <p:nvPr/>
        </p:nvPicPr>
        <p:blipFill>
          <a:blip r:embed="rId4"/>
          <a:stretch>
            <a:fillRect/>
          </a:stretch>
        </p:blipFill>
        <p:spPr>
          <a:xfrm>
            <a:off x="9247268" y="2659813"/>
            <a:ext cx="1600423" cy="3143689"/>
          </a:xfrm>
          <a:prstGeom prst="rect">
            <a:avLst/>
          </a:prstGeom>
        </p:spPr>
      </p:pic>
      <p:sp>
        <p:nvSpPr>
          <p:cNvPr id="7" name="TextBox 6">
            <a:extLst>
              <a:ext uri="{FF2B5EF4-FFF2-40B4-BE49-F238E27FC236}">
                <a16:creationId xmlns:a16="http://schemas.microsoft.com/office/drawing/2014/main" id="{B0BB7F1E-86D5-42FB-B77F-690ADC65CC98}"/>
              </a:ext>
            </a:extLst>
          </p:cNvPr>
          <p:cNvSpPr txBox="1"/>
          <p:nvPr/>
        </p:nvSpPr>
        <p:spPr>
          <a:xfrm>
            <a:off x="634884" y="1328086"/>
            <a:ext cx="3397898" cy="338554"/>
          </a:xfrm>
          <a:prstGeom prst="rect">
            <a:avLst/>
          </a:prstGeom>
          <a:noFill/>
        </p:spPr>
        <p:txBody>
          <a:bodyPr wrap="square" rtlCol="0">
            <a:spAutoFit/>
          </a:bodyPr>
          <a:lstStyle/>
          <a:p>
            <a:pPr algn="ctr"/>
            <a:r>
              <a:rPr lang="en-US" sz="1600" b="1" u="sng" dirty="0">
                <a:solidFill>
                  <a:schemeClr val="accent4">
                    <a:lumMod val="50000"/>
                  </a:schemeClr>
                </a:solidFill>
                <a:latin typeface="Arial Narrow" panose="020B0606020202030204" pitchFamily="34" charset="0"/>
              </a:rPr>
              <a:t>Number of Countries and Regions</a:t>
            </a:r>
          </a:p>
        </p:txBody>
      </p:sp>
      <p:sp>
        <p:nvSpPr>
          <p:cNvPr id="9" name="TextBox 8">
            <a:extLst>
              <a:ext uri="{FF2B5EF4-FFF2-40B4-BE49-F238E27FC236}">
                <a16:creationId xmlns:a16="http://schemas.microsoft.com/office/drawing/2014/main" id="{AC0AF154-E68E-4405-831C-F5111482B8A4}"/>
              </a:ext>
            </a:extLst>
          </p:cNvPr>
          <p:cNvSpPr txBox="1"/>
          <p:nvPr/>
        </p:nvSpPr>
        <p:spPr>
          <a:xfrm>
            <a:off x="8159218" y="1350542"/>
            <a:ext cx="3397898" cy="338554"/>
          </a:xfrm>
          <a:prstGeom prst="rect">
            <a:avLst/>
          </a:prstGeom>
          <a:noFill/>
        </p:spPr>
        <p:txBody>
          <a:bodyPr wrap="square" rtlCol="0">
            <a:spAutoFit/>
          </a:bodyPr>
          <a:lstStyle/>
          <a:p>
            <a:pPr algn="ctr"/>
            <a:r>
              <a:rPr lang="en-US" sz="1600" b="1" u="sng" dirty="0">
                <a:solidFill>
                  <a:schemeClr val="accent4">
                    <a:lumMod val="50000"/>
                  </a:schemeClr>
                </a:solidFill>
                <a:latin typeface="Arial Narrow" panose="020B0606020202030204" pitchFamily="34" charset="0"/>
              </a:rPr>
              <a:t>Timespan of Study</a:t>
            </a:r>
          </a:p>
        </p:txBody>
      </p:sp>
      <p:sp>
        <p:nvSpPr>
          <p:cNvPr id="11" name="TextBox 10">
            <a:extLst>
              <a:ext uri="{FF2B5EF4-FFF2-40B4-BE49-F238E27FC236}">
                <a16:creationId xmlns:a16="http://schemas.microsoft.com/office/drawing/2014/main" id="{A23886B0-C489-4F39-8D9D-EE0329DD861E}"/>
              </a:ext>
            </a:extLst>
          </p:cNvPr>
          <p:cNvSpPr txBox="1"/>
          <p:nvPr/>
        </p:nvSpPr>
        <p:spPr>
          <a:xfrm>
            <a:off x="757938" y="2225988"/>
            <a:ext cx="6549687" cy="338554"/>
          </a:xfrm>
          <a:prstGeom prst="rect">
            <a:avLst/>
          </a:prstGeom>
          <a:noFill/>
        </p:spPr>
        <p:txBody>
          <a:bodyPr wrap="square" rtlCol="0">
            <a:spAutoFit/>
          </a:bodyPr>
          <a:lstStyle/>
          <a:p>
            <a:r>
              <a:rPr lang="en-US" sz="1600" b="1" u="sng" dirty="0">
                <a:solidFill>
                  <a:schemeClr val="accent4">
                    <a:lumMod val="50000"/>
                  </a:schemeClr>
                </a:solidFill>
                <a:latin typeface="Arial Narrow" panose="020B0606020202030204" pitchFamily="34" charset="0"/>
              </a:rPr>
              <a:t>Count of Countries in each Region with additional GDP Information</a:t>
            </a:r>
          </a:p>
        </p:txBody>
      </p:sp>
      <p:sp>
        <p:nvSpPr>
          <p:cNvPr id="12" name="TextBox 11">
            <a:extLst>
              <a:ext uri="{FF2B5EF4-FFF2-40B4-BE49-F238E27FC236}">
                <a16:creationId xmlns:a16="http://schemas.microsoft.com/office/drawing/2014/main" id="{5BAD9856-1F9E-4F7D-A731-9A15DBA49B15}"/>
              </a:ext>
            </a:extLst>
          </p:cNvPr>
          <p:cNvSpPr txBox="1"/>
          <p:nvPr/>
        </p:nvSpPr>
        <p:spPr>
          <a:xfrm>
            <a:off x="8232126" y="2275149"/>
            <a:ext cx="3397898" cy="338554"/>
          </a:xfrm>
          <a:prstGeom prst="rect">
            <a:avLst/>
          </a:prstGeom>
          <a:noFill/>
        </p:spPr>
        <p:txBody>
          <a:bodyPr wrap="square" rtlCol="0">
            <a:spAutoFit/>
          </a:bodyPr>
          <a:lstStyle/>
          <a:p>
            <a:pPr algn="ctr"/>
            <a:r>
              <a:rPr lang="en-US" sz="1600" b="1" u="sng" dirty="0">
                <a:solidFill>
                  <a:schemeClr val="accent4">
                    <a:lumMod val="50000"/>
                  </a:schemeClr>
                </a:solidFill>
                <a:latin typeface="Arial Narrow" panose="020B0606020202030204" pitchFamily="34" charset="0"/>
              </a:rPr>
              <a:t>Count of Records per Year</a:t>
            </a:r>
          </a:p>
        </p:txBody>
      </p:sp>
      <p:pic>
        <p:nvPicPr>
          <p:cNvPr id="6" name="Picture 5">
            <a:extLst>
              <a:ext uri="{FF2B5EF4-FFF2-40B4-BE49-F238E27FC236}">
                <a16:creationId xmlns:a16="http://schemas.microsoft.com/office/drawing/2014/main" id="{3E296984-3B0E-48E2-8809-B0FEB9C5AE5E}"/>
              </a:ext>
            </a:extLst>
          </p:cNvPr>
          <p:cNvPicPr>
            <a:picLocks noChangeAspect="1"/>
          </p:cNvPicPr>
          <p:nvPr/>
        </p:nvPicPr>
        <p:blipFill>
          <a:blip r:embed="rId5"/>
          <a:stretch>
            <a:fillRect/>
          </a:stretch>
        </p:blipFill>
        <p:spPr>
          <a:xfrm>
            <a:off x="858747" y="2581884"/>
            <a:ext cx="7066053" cy="3332182"/>
          </a:xfrm>
          <a:prstGeom prst="rect">
            <a:avLst/>
          </a:prstGeom>
        </p:spPr>
      </p:pic>
      <p:sp>
        <p:nvSpPr>
          <p:cNvPr id="13" name="Rectangle 12">
            <a:extLst>
              <a:ext uri="{FF2B5EF4-FFF2-40B4-BE49-F238E27FC236}">
                <a16:creationId xmlns:a16="http://schemas.microsoft.com/office/drawing/2014/main" id="{FD37222B-AC74-4382-AC85-CC7C9A02370D}"/>
              </a:ext>
            </a:extLst>
          </p:cNvPr>
          <p:cNvSpPr/>
          <p:nvPr/>
        </p:nvSpPr>
        <p:spPr>
          <a:xfrm>
            <a:off x="3106994" y="4601497"/>
            <a:ext cx="707922" cy="33855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864E58-14ED-4385-8DD2-647E44256985}"/>
              </a:ext>
            </a:extLst>
          </p:cNvPr>
          <p:cNvSpPr/>
          <p:nvPr/>
        </p:nvSpPr>
        <p:spPr>
          <a:xfrm>
            <a:off x="3574026" y="2564542"/>
            <a:ext cx="4350774" cy="334952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914484-A95C-4FFD-8850-ACBD8A3F8B54}"/>
              </a:ext>
            </a:extLst>
          </p:cNvPr>
          <p:cNvSpPr/>
          <p:nvPr/>
        </p:nvSpPr>
        <p:spPr>
          <a:xfrm>
            <a:off x="10286118" y="2861202"/>
            <a:ext cx="707922" cy="33855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B9F2B3-E4A1-4C16-8253-D39DA4145128}"/>
              </a:ext>
            </a:extLst>
          </p:cNvPr>
          <p:cNvSpPr/>
          <p:nvPr/>
        </p:nvSpPr>
        <p:spPr>
          <a:xfrm>
            <a:off x="10286118" y="3407745"/>
            <a:ext cx="707922" cy="33855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AAB8FD-57B2-49B8-AF58-FE9F6A2DD8E4}"/>
              </a:ext>
            </a:extLst>
          </p:cNvPr>
          <p:cNvSpPr/>
          <p:nvPr/>
        </p:nvSpPr>
        <p:spPr>
          <a:xfrm>
            <a:off x="10286118" y="4231657"/>
            <a:ext cx="707922" cy="338554"/>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12F6E36-953D-4107-ADAE-ED5DE052B081}"/>
              </a:ext>
            </a:extLst>
          </p:cNvPr>
          <p:cNvSpPr/>
          <p:nvPr/>
        </p:nvSpPr>
        <p:spPr>
          <a:xfrm>
            <a:off x="10286117" y="5249296"/>
            <a:ext cx="707922" cy="600316"/>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806A452-90AC-4CA2-816B-75ECA5870062}"/>
              </a:ext>
            </a:extLst>
          </p:cNvPr>
          <p:cNvSpPr txBox="1"/>
          <p:nvPr/>
        </p:nvSpPr>
        <p:spPr>
          <a:xfrm>
            <a:off x="757938" y="5852753"/>
            <a:ext cx="7066053"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4">
                    <a:lumMod val="50000"/>
                  </a:schemeClr>
                </a:solidFill>
                <a:latin typeface="Arial Narrow" panose="020B0606020202030204" pitchFamily="34" charset="0"/>
              </a:rPr>
              <a:t>Europe has nearly twice as many countries as next highest region</a:t>
            </a:r>
          </a:p>
          <a:p>
            <a:pPr marL="285750" indent="-285750">
              <a:buFont typeface="Arial" panose="020B0604020202020204" pitchFamily="34" charset="0"/>
              <a:buChar char="•"/>
            </a:pPr>
            <a:r>
              <a:rPr lang="en-US" sz="1600" dirty="0">
                <a:solidFill>
                  <a:schemeClr val="accent4">
                    <a:lumMod val="50000"/>
                  </a:schemeClr>
                </a:solidFill>
                <a:latin typeface="Arial Narrow" panose="020B0606020202030204" pitchFamily="34" charset="0"/>
              </a:rPr>
              <a:t>21% of GDP data is at the extremes (above $10k and below $3k)</a:t>
            </a:r>
          </a:p>
          <a:p>
            <a:pPr marL="285750" indent="-285750">
              <a:buFont typeface="Arial" panose="020B0604020202020204" pitchFamily="34" charset="0"/>
              <a:buChar char="•"/>
            </a:pPr>
            <a:r>
              <a:rPr lang="en-US" sz="1600" dirty="0">
                <a:solidFill>
                  <a:schemeClr val="accent4">
                    <a:lumMod val="50000"/>
                  </a:schemeClr>
                </a:solidFill>
                <a:latin typeface="Arial Narrow" panose="020B0606020202030204" pitchFamily="34" charset="0"/>
              </a:rPr>
              <a:t>50% of GDP data above $10k is from Europe</a:t>
            </a:r>
          </a:p>
          <a:p>
            <a:pPr marL="285750" indent="-285750">
              <a:buFont typeface="Arial" panose="020B0604020202020204" pitchFamily="34" charset="0"/>
              <a:buChar char="•"/>
            </a:pPr>
            <a:r>
              <a:rPr lang="en-US" sz="1600" dirty="0">
                <a:solidFill>
                  <a:schemeClr val="accent4">
                    <a:lumMod val="50000"/>
                  </a:schemeClr>
                </a:solidFill>
                <a:latin typeface="Arial Narrow" panose="020B0606020202030204" pitchFamily="34" charset="0"/>
              </a:rPr>
              <a:t>80% of GDP data below $3k is from Africa</a:t>
            </a:r>
          </a:p>
        </p:txBody>
      </p:sp>
      <p:sp>
        <p:nvSpPr>
          <p:cNvPr id="20" name="TextBox 19">
            <a:extLst>
              <a:ext uri="{FF2B5EF4-FFF2-40B4-BE49-F238E27FC236}">
                <a16:creationId xmlns:a16="http://schemas.microsoft.com/office/drawing/2014/main" id="{8E6D0375-3D35-4C52-91BF-7A6349E22921}"/>
              </a:ext>
            </a:extLst>
          </p:cNvPr>
          <p:cNvSpPr txBox="1"/>
          <p:nvPr/>
        </p:nvSpPr>
        <p:spPr>
          <a:xfrm>
            <a:off x="8711379" y="5873385"/>
            <a:ext cx="306204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4">
                    <a:lumMod val="50000"/>
                  </a:schemeClr>
                </a:solidFill>
                <a:latin typeface="Arial Narrow" panose="020B0606020202030204" pitchFamily="34" charset="0"/>
              </a:rPr>
              <a:t>Large changes in available records year to year</a:t>
            </a:r>
          </a:p>
          <a:p>
            <a:pPr marL="285750" indent="-285750">
              <a:buFont typeface="Arial" panose="020B0604020202020204" pitchFamily="34" charset="0"/>
              <a:buChar char="•"/>
            </a:pPr>
            <a:endParaRPr lang="en-US" sz="1600" dirty="0">
              <a:solidFill>
                <a:schemeClr val="accent4">
                  <a:lumMod val="50000"/>
                </a:schemeClr>
              </a:solidFill>
              <a:latin typeface="Arial Narrow" panose="020B0606020202030204" pitchFamily="34" charset="0"/>
            </a:endParaRPr>
          </a:p>
        </p:txBody>
      </p:sp>
      <p:pic>
        <p:nvPicPr>
          <p:cNvPr id="5" name="Picture 4">
            <a:extLst>
              <a:ext uri="{FF2B5EF4-FFF2-40B4-BE49-F238E27FC236}">
                <a16:creationId xmlns:a16="http://schemas.microsoft.com/office/drawing/2014/main" id="{2A0A6E9A-7A59-422A-8D48-93E9E9BAD3ED}"/>
              </a:ext>
            </a:extLst>
          </p:cNvPr>
          <p:cNvPicPr>
            <a:picLocks noChangeAspect="1"/>
          </p:cNvPicPr>
          <p:nvPr/>
        </p:nvPicPr>
        <p:blipFill>
          <a:blip r:embed="rId6"/>
          <a:stretch>
            <a:fillRect/>
          </a:stretch>
        </p:blipFill>
        <p:spPr>
          <a:xfrm>
            <a:off x="1081120" y="1695421"/>
            <a:ext cx="2200582" cy="466790"/>
          </a:xfrm>
          <a:prstGeom prst="rect">
            <a:avLst/>
          </a:prstGeom>
        </p:spPr>
      </p:pic>
    </p:spTree>
    <p:custDataLst>
      <p:tags r:id="rId1"/>
    </p:custDataLst>
    <p:extLst>
      <p:ext uri="{BB962C8B-B14F-4D97-AF65-F5344CB8AC3E}">
        <p14:creationId xmlns:p14="http://schemas.microsoft.com/office/powerpoint/2010/main" val="6910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xEl>
                                              <p:pRg st="1" end="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3" grpId="0" animBg="1"/>
      <p:bldP spid="14" grpId="0" animBg="1"/>
      <p:bldP spid="15" grpId="0" animBg="1"/>
      <p:bldP spid="16" grpId="0" animBg="1"/>
      <p:bldP spid="17" grpId="0" animBg="1"/>
      <p:bldP spid="18" grpId="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p:txBody>
          <a:bodyPr>
            <a:normAutofit fontScale="90000"/>
          </a:bodyPr>
          <a:lstStyle/>
          <a:p>
            <a:r>
              <a:rPr lang="en-US" dirty="0"/>
              <a:t>EDA – Countries with Highest and Lowest GDP Values</a:t>
            </a:r>
          </a:p>
        </p:txBody>
      </p:sp>
      <p:sp>
        <p:nvSpPr>
          <p:cNvPr id="12" name="TextBox 11">
            <a:extLst>
              <a:ext uri="{FF2B5EF4-FFF2-40B4-BE49-F238E27FC236}">
                <a16:creationId xmlns:a16="http://schemas.microsoft.com/office/drawing/2014/main" id="{F814A69C-B1DD-4573-8558-785BE9E40D3A}"/>
              </a:ext>
            </a:extLst>
          </p:cNvPr>
          <p:cNvSpPr txBox="1"/>
          <p:nvPr/>
        </p:nvSpPr>
        <p:spPr>
          <a:xfrm>
            <a:off x="1698865" y="1286705"/>
            <a:ext cx="2937754" cy="369332"/>
          </a:xfrm>
          <a:prstGeom prst="rect">
            <a:avLst/>
          </a:prstGeom>
          <a:noFill/>
        </p:spPr>
        <p:txBody>
          <a:bodyPr wrap="square" rtlCol="0">
            <a:spAutoFit/>
          </a:bodyPr>
          <a:lstStyle/>
          <a:p>
            <a:pPr algn="ctr"/>
            <a:r>
              <a:rPr lang="en-US" b="1" u="sng" dirty="0">
                <a:solidFill>
                  <a:schemeClr val="accent4">
                    <a:lumMod val="50000"/>
                  </a:schemeClr>
                </a:solidFill>
                <a:latin typeface="Arial Narrow" panose="020B0606020202030204" pitchFamily="34" charset="0"/>
              </a:rPr>
              <a:t>Recorded years of GDP</a:t>
            </a:r>
          </a:p>
        </p:txBody>
      </p:sp>
      <p:sp>
        <p:nvSpPr>
          <p:cNvPr id="15" name="TextBox 14">
            <a:extLst>
              <a:ext uri="{FF2B5EF4-FFF2-40B4-BE49-F238E27FC236}">
                <a16:creationId xmlns:a16="http://schemas.microsoft.com/office/drawing/2014/main" id="{01B429C8-FF49-4A31-8FA4-3C0F17B85337}"/>
              </a:ext>
            </a:extLst>
          </p:cNvPr>
          <p:cNvSpPr txBox="1"/>
          <p:nvPr/>
        </p:nvSpPr>
        <p:spPr>
          <a:xfrm>
            <a:off x="7281681" y="1286705"/>
            <a:ext cx="3229426" cy="369332"/>
          </a:xfrm>
          <a:prstGeom prst="rect">
            <a:avLst/>
          </a:prstGeom>
          <a:noFill/>
        </p:spPr>
        <p:txBody>
          <a:bodyPr wrap="square" rtlCol="0">
            <a:spAutoFit/>
          </a:bodyPr>
          <a:lstStyle/>
          <a:p>
            <a:pPr algn="ctr"/>
            <a:r>
              <a:rPr lang="en-US" b="1" u="sng" dirty="0">
                <a:solidFill>
                  <a:schemeClr val="accent4">
                    <a:lumMod val="50000"/>
                  </a:schemeClr>
                </a:solidFill>
                <a:latin typeface="Arial Narrow" panose="020B0606020202030204" pitchFamily="34" charset="0"/>
              </a:rPr>
              <a:t>Average GDP (2005-2015)</a:t>
            </a:r>
          </a:p>
        </p:txBody>
      </p:sp>
      <p:sp>
        <p:nvSpPr>
          <p:cNvPr id="16" name="TextBox 15">
            <a:extLst>
              <a:ext uri="{FF2B5EF4-FFF2-40B4-BE49-F238E27FC236}">
                <a16:creationId xmlns:a16="http://schemas.microsoft.com/office/drawing/2014/main" id="{E00094F9-C97A-40D6-8573-6A6180967C74}"/>
              </a:ext>
            </a:extLst>
          </p:cNvPr>
          <p:cNvSpPr txBox="1"/>
          <p:nvPr/>
        </p:nvSpPr>
        <p:spPr>
          <a:xfrm>
            <a:off x="674705" y="1721789"/>
            <a:ext cx="2937754" cy="338554"/>
          </a:xfrm>
          <a:prstGeom prst="rect">
            <a:avLst/>
          </a:prstGeom>
          <a:noFill/>
        </p:spPr>
        <p:txBody>
          <a:bodyPr wrap="square" rtlCol="0">
            <a:spAutoFit/>
          </a:bodyPr>
          <a:lstStyle/>
          <a:p>
            <a:pPr algn="ctr"/>
            <a:r>
              <a:rPr lang="en-US" sz="1600" dirty="0">
                <a:solidFill>
                  <a:schemeClr val="accent4">
                    <a:lumMod val="50000"/>
                  </a:schemeClr>
                </a:solidFill>
                <a:latin typeface="Arial Narrow" panose="020B0606020202030204" pitchFamily="34" charset="0"/>
              </a:rPr>
              <a:t>15 Highest Recorded Years</a:t>
            </a:r>
          </a:p>
        </p:txBody>
      </p:sp>
      <p:sp>
        <p:nvSpPr>
          <p:cNvPr id="17" name="TextBox 16">
            <a:extLst>
              <a:ext uri="{FF2B5EF4-FFF2-40B4-BE49-F238E27FC236}">
                <a16:creationId xmlns:a16="http://schemas.microsoft.com/office/drawing/2014/main" id="{C0C84CB3-9FDC-4969-AF38-075928C5A922}"/>
              </a:ext>
            </a:extLst>
          </p:cNvPr>
          <p:cNvSpPr txBox="1"/>
          <p:nvPr/>
        </p:nvSpPr>
        <p:spPr>
          <a:xfrm>
            <a:off x="2942865" y="2084217"/>
            <a:ext cx="2937754" cy="338554"/>
          </a:xfrm>
          <a:prstGeom prst="rect">
            <a:avLst/>
          </a:prstGeom>
          <a:noFill/>
        </p:spPr>
        <p:txBody>
          <a:bodyPr wrap="square" rtlCol="0">
            <a:spAutoFit/>
          </a:bodyPr>
          <a:lstStyle/>
          <a:p>
            <a:pPr algn="ctr"/>
            <a:r>
              <a:rPr lang="en-US" sz="1600" dirty="0">
                <a:solidFill>
                  <a:schemeClr val="accent4">
                    <a:lumMod val="50000"/>
                  </a:schemeClr>
                </a:solidFill>
                <a:latin typeface="Arial Narrow" panose="020B0606020202030204" pitchFamily="34" charset="0"/>
              </a:rPr>
              <a:t>15 Lowest Recorded Years</a:t>
            </a:r>
          </a:p>
        </p:txBody>
      </p:sp>
      <p:sp>
        <p:nvSpPr>
          <p:cNvPr id="18" name="TextBox 17">
            <a:extLst>
              <a:ext uri="{FF2B5EF4-FFF2-40B4-BE49-F238E27FC236}">
                <a16:creationId xmlns:a16="http://schemas.microsoft.com/office/drawing/2014/main" id="{ECD57884-9E51-4275-8BFE-2036D7D0C9AC}"/>
              </a:ext>
            </a:extLst>
          </p:cNvPr>
          <p:cNvSpPr txBox="1"/>
          <p:nvPr/>
        </p:nvSpPr>
        <p:spPr>
          <a:xfrm>
            <a:off x="6357266" y="1717134"/>
            <a:ext cx="3738455" cy="338554"/>
          </a:xfrm>
          <a:prstGeom prst="rect">
            <a:avLst/>
          </a:prstGeom>
          <a:noFill/>
        </p:spPr>
        <p:txBody>
          <a:bodyPr wrap="square" rtlCol="0">
            <a:spAutoFit/>
          </a:bodyPr>
          <a:lstStyle/>
          <a:p>
            <a:pPr algn="ctr"/>
            <a:r>
              <a:rPr lang="en-US" sz="1600" dirty="0">
                <a:solidFill>
                  <a:schemeClr val="accent4">
                    <a:lumMod val="50000"/>
                  </a:schemeClr>
                </a:solidFill>
                <a:latin typeface="Arial Narrow" panose="020B0606020202030204" pitchFamily="34" charset="0"/>
              </a:rPr>
              <a:t>Highest Avg GDP by Country</a:t>
            </a:r>
          </a:p>
        </p:txBody>
      </p:sp>
      <p:sp>
        <p:nvSpPr>
          <p:cNvPr id="19" name="TextBox 18">
            <a:extLst>
              <a:ext uri="{FF2B5EF4-FFF2-40B4-BE49-F238E27FC236}">
                <a16:creationId xmlns:a16="http://schemas.microsoft.com/office/drawing/2014/main" id="{B4A9CAD0-218E-4C89-9D83-0F287630D0BA}"/>
              </a:ext>
            </a:extLst>
          </p:cNvPr>
          <p:cNvSpPr txBox="1"/>
          <p:nvPr/>
        </p:nvSpPr>
        <p:spPr>
          <a:xfrm>
            <a:off x="8641879" y="2102358"/>
            <a:ext cx="3738455" cy="338554"/>
          </a:xfrm>
          <a:prstGeom prst="rect">
            <a:avLst/>
          </a:prstGeom>
          <a:noFill/>
        </p:spPr>
        <p:txBody>
          <a:bodyPr wrap="square" rtlCol="0">
            <a:spAutoFit/>
          </a:bodyPr>
          <a:lstStyle/>
          <a:p>
            <a:pPr algn="ctr"/>
            <a:r>
              <a:rPr lang="en-US" sz="1600" dirty="0">
                <a:solidFill>
                  <a:schemeClr val="accent4">
                    <a:lumMod val="50000"/>
                  </a:schemeClr>
                </a:solidFill>
              </a:rPr>
              <a:t>Lowest Avg GDP by Country</a:t>
            </a:r>
          </a:p>
        </p:txBody>
      </p:sp>
      <p:sp>
        <p:nvSpPr>
          <p:cNvPr id="6" name="TextBox 5">
            <a:extLst>
              <a:ext uri="{FF2B5EF4-FFF2-40B4-BE49-F238E27FC236}">
                <a16:creationId xmlns:a16="http://schemas.microsoft.com/office/drawing/2014/main" id="{5C905DBC-5C97-43EB-9C04-1EE023FBFE58}"/>
              </a:ext>
            </a:extLst>
          </p:cNvPr>
          <p:cNvSpPr txBox="1"/>
          <p:nvPr/>
        </p:nvSpPr>
        <p:spPr>
          <a:xfrm>
            <a:off x="746448" y="6217152"/>
            <a:ext cx="2747179"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Repeat actors again</a:t>
            </a:r>
          </a:p>
        </p:txBody>
      </p:sp>
      <p:pic>
        <p:nvPicPr>
          <p:cNvPr id="10" name="Picture 9">
            <a:extLst>
              <a:ext uri="{FF2B5EF4-FFF2-40B4-BE49-F238E27FC236}">
                <a16:creationId xmlns:a16="http://schemas.microsoft.com/office/drawing/2014/main" id="{2D9C87B4-CFE9-406A-B3EC-0770B5EC98C3}"/>
              </a:ext>
            </a:extLst>
          </p:cNvPr>
          <p:cNvPicPr>
            <a:picLocks noChangeAspect="1"/>
          </p:cNvPicPr>
          <p:nvPr/>
        </p:nvPicPr>
        <p:blipFill>
          <a:blip r:embed="rId3"/>
          <a:stretch>
            <a:fillRect/>
          </a:stretch>
        </p:blipFill>
        <p:spPr>
          <a:xfrm>
            <a:off x="1238580" y="2049848"/>
            <a:ext cx="1896506" cy="4122404"/>
          </a:xfrm>
          <a:prstGeom prst="rect">
            <a:avLst/>
          </a:prstGeom>
        </p:spPr>
      </p:pic>
      <p:pic>
        <p:nvPicPr>
          <p:cNvPr id="29" name="Picture 28">
            <a:extLst>
              <a:ext uri="{FF2B5EF4-FFF2-40B4-BE49-F238E27FC236}">
                <a16:creationId xmlns:a16="http://schemas.microsoft.com/office/drawing/2014/main" id="{89946D99-335D-452A-A6CB-29A332131FFB}"/>
              </a:ext>
            </a:extLst>
          </p:cNvPr>
          <p:cNvPicPr>
            <a:picLocks noChangeAspect="1"/>
          </p:cNvPicPr>
          <p:nvPr/>
        </p:nvPicPr>
        <p:blipFill>
          <a:blip r:embed="rId4"/>
          <a:stretch>
            <a:fillRect/>
          </a:stretch>
        </p:blipFill>
        <p:spPr>
          <a:xfrm>
            <a:off x="3423281" y="2349661"/>
            <a:ext cx="1867175" cy="4224101"/>
          </a:xfrm>
          <a:prstGeom prst="rect">
            <a:avLst/>
          </a:prstGeom>
        </p:spPr>
      </p:pic>
      <p:pic>
        <p:nvPicPr>
          <p:cNvPr id="33" name="Picture 32">
            <a:extLst>
              <a:ext uri="{FF2B5EF4-FFF2-40B4-BE49-F238E27FC236}">
                <a16:creationId xmlns:a16="http://schemas.microsoft.com/office/drawing/2014/main" id="{FEB890AE-511E-4D16-AE9F-8B9157849B99}"/>
              </a:ext>
            </a:extLst>
          </p:cNvPr>
          <p:cNvPicPr>
            <a:picLocks noChangeAspect="1"/>
          </p:cNvPicPr>
          <p:nvPr/>
        </p:nvPicPr>
        <p:blipFill>
          <a:blip r:embed="rId5"/>
          <a:stretch>
            <a:fillRect/>
          </a:stretch>
        </p:blipFill>
        <p:spPr>
          <a:xfrm>
            <a:off x="7250043" y="2034157"/>
            <a:ext cx="1999091" cy="4124952"/>
          </a:xfrm>
          <a:prstGeom prst="rect">
            <a:avLst/>
          </a:prstGeom>
        </p:spPr>
      </p:pic>
      <p:pic>
        <p:nvPicPr>
          <p:cNvPr id="35" name="Picture 34">
            <a:extLst>
              <a:ext uri="{FF2B5EF4-FFF2-40B4-BE49-F238E27FC236}">
                <a16:creationId xmlns:a16="http://schemas.microsoft.com/office/drawing/2014/main" id="{902E48C1-9BCC-4837-829C-F9AE1E1CD83A}"/>
              </a:ext>
            </a:extLst>
          </p:cNvPr>
          <p:cNvPicPr>
            <a:picLocks noChangeAspect="1"/>
          </p:cNvPicPr>
          <p:nvPr/>
        </p:nvPicPr>
        <p:blipFill>
          <a:blip r:embed="rId6"/>
          <a:stretch>
            <a:fillRect/>
          </a:stretch>
        </p:blipFill>
        <p:spPr>
          <a:xfrm>
            <a:off x="9569577" y="2464255"/>
            <a:ext cx="1875975" cy="4109279"/>
          </a:xfrm>
          <a:prstGeom prst="rect">
            <a:avLst/>
          </a:prstGeom>
        </p:spPr>
      </p:pic>
      <p:sp>
        <p:nvSpPr>
          <p:cNvPr id="21" name="TextBox 20">
            <a:extLst>
              <a:ext uri="{FF2B5EF4-FFF2-40B4-BE49-F238E27FC236}">
                <a16:creationId xmlns:a16="http://schemas.microsoft.com/office/drawing/2014/main" id="{0B45F4B5-E58C-4A50-8BFD-00AEC0080C94}"/>
              </a:ext>
            </a:extLst>
          </p:cNvPr>
          <p:cNvSpPr txBox="1"/>
          <p:nvPr/>
        </p:nvSpPr>
        <p:spPr>
          <a:xfrm>
            <a:off x="6901546" y="6129916"/>
            <a:ext cx="2668032"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Top 15 is 36x wealthier than lowest 15 </a:t>
            </a:r>
          </a:p>
        </p:txBody>
      </p:sp>
    </p:spTree>
    <p:custDataLst>
      <p:tags r:id="rId1"/>
    </p:custDataLst>
    <p:extLst>
      <p:ext uri="{BB962C8B-B14F-4D97-AF65-F5344CB8AC3E}">
        <p14:creationId xmlns:p14="http://schemas.microsoft.com/office/powerpoint/2010/main" val="116425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8" grpId="0"/>
      <p:bldP spid="19" grpId="0"/>
      <p:bldP spid="6"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75E-1463-460C-A4AA-DE44BC58F7C4}"/>
              </a:ext>
            </a:extLst>
          </p:cNvPr>
          <p:cNvSpPr>
            <a:spLocks noGrp="1"/>
          </p:cNvSpPr>
          <p:nvPr>
            <p:ph type="title"/>
          </p:nvPr>
        </p:nvSpPr>
        <p:spPr>
          <a:xfrm>
            <a:off x="838199" y="292515"/>
            <a:ext cx="10791825" cy="843558"/>
          </a:xfrm>
        </p:spPr>
        <p:txBody>
          <a:bodyPr>
            <a:normAutofit/>
          </a:bodyPr>
          <a:lstStyle/>
          <a:p>
            <a:r>
              <a:rPr lang="en-US" dirty="0"/>
              <a:t>EDA – Fringe GDP Values vs Feature Values</a:t>
            </a:r>
          </a:p>
        </p:txBody>
      </p:sp>
      <p:sp>
        <p:nvSpPr>
          <p:cNvPr id="5" name="TextBox 4">
            <a:extLst>
              <a:ext uri="{FF2B5EF4-FFF2-40B4-BE49-F238E27FC236}">
                <a16:creationId xmlns:a16="http://schemas.microsoft.com/office/drawing/2014/main" id="{F394274D-EEDB-47D7-91C1-6F0F8EDA5CB8}"/>
              </a:ext>
            </a:extLst>
          </p:cNvPr>
          <p:cNvSpPr txBox="1"/>
          <p:nvPr/>
        </p:nvSpPr>
        <p:spPr>
          <a:xfrm>
            <a:off x="838200" y="1359930"/>
            <a:ext cx="3203978" cy="369332"/>
          </a:xfrm>
          <a:prstGeom prst="rect">
            <a:avLst/>
          </a:prstGeom>
          <a:noFill/>
        </p:spPr>
        <p:txBody>
          <a:bodyPr wrap="square" rtlCol="0">
            <a:spAutoFit/>
          </a:bodyPr>
          <a:lstStyle/>
          <a:p>
            <a:r>
              <a:rPr lang="en-US" b="1" u="sng" dirty="0">
                <a:solidFill>
                  <a:schemeClr val="accent4">
                    <a:lumMod val="50000"/>
                  </a:schemeClr>
                </a:solidFill>
                <a:latin typeface="Arial Narrow" panose="020B0606020202030204" pitchFamily="34" charset="0"/>
              </a:rPr>
              <a:t>CPIA Scores</a:t>
            </a:r>
          </a:p>
        </p:txBody>
      </p:sp>
      <p:sp>
        <p:nvSpPr>
          <p:cNvPr id="6" name="TextBox 5">
            <a:extLst>
              <a:ext uri="{FF2B5EF4-FFF2-40B4-BE49-F238E27FC236}">
                <a16:creationId xmlns:a16="http://schemas.microsoft.com/office/drawing/2014/main" id="{F86BF91F-85D5-4D9C-B5D6-E29A50F61D34}"/>
              </a:ext>
            </a:extLst>
          </p:cNvPr>
          <p:cNvSpPr txBox="1"/>
          <p:nvPr/>
        </p:nvSpPr>
        <p:spPr>
          <a:xfrm>
            <a:off x="7772123" y="1386602"/>
            <a:ext cx="3203978" cy="646331"/>
          </a:xfrm>
          <a:prstGeom prst="rect">
            <a:avLst/>
          </a:prstGeom>
          <a:noFill/>
        </p:spPr>
        <p:txBody>
          <a:bodyPr wrap="square" rtlCol="0">
            <a:spAutoFit/>
          </a:bodyPr>
          <a:lstStyle/>
          <a:p>
            <a:r>
              <a:rPr lang="en-US" b="1" u="sng" dirty="0">
                <a:solidFill>
                  <a:schemeClr val="accent4">
                    <a:lumMod val="50000"/>
                  </a:schemeClr>
                </a:solidFill>
                <a:latin typeface="Arial Narrow" panose="020B0606020202030204" pitchFamily="34" charset="0"/>
              </a:rPr>
              <a:t>Education</a:t>
            </a:r>
            <a:br>
              <a:rPr lang="en-US" b="1" u="sng" dirty="0">
                <a:solidFill>
                  <a:schemeClr val="accent4">
                    <a:lumMod val="50000"/>
                  </a:schemeClr>
                </a:solidFill>
                <a:latin typeface="Arial Narrow" panose="020B0606020202030204" pitchFamily="34" charset="0"/>
              </a:rPr>
            </a:br>
            <a:endParaRPr lang="en-US" b="1" u="sng" dirty="0">
              <a:solidFill>
                <a:schemeClr val="accent4">
                  <a:lumMod val="50000"/>
                </a:schemeClr>
              </a:solidFill>
              <a:latin typeface="Arial Narrow" panose="020B0606020202030204" pitchFamily="34" charset="0"/>
            </a:endParaRPr>
          </a:p>
        </p:txBody>
      </p:sp>
      <p:sp>
        <p:nvSpPr>
          <p:cNvPr id="7" name="TextBox 6">
            <a:extLst>
              <a:ext uri="{FF2B5EF4-FFF2-40B4-BE49-F238E27FC236}">
                <a16:creationId xmlns:a16="http://schemas.microsoft.com/office/drawing/2014/main" id="{2456A72A-4C02-499C-8136-95A91F3406E0}"/>
              </a:ext>
            </a:extLst>
          </p:cNvPr>
          <p:cNvSpPr txBox="1"/>
          <p:nvPr/>
        </p:nvSpPr>
        <p:spPr>
          <a:xfrm>
            <a:off x="5668926" y="4064925"/>
            <a:ext cx="3203978" cy="369332"/>
          </a:xfrm>
          <a:prstGeom prst="rect">
            <a:avLst/>
          </a:prstGeom>
          <a:noFill/>
        </p:spPr>
        <p:txBody>
          <a:bodyPr wrap="square" rtlCol="0">
            <a:spAutoFit/>
          </a:bodyPr>
          <a:lstStyle/>
          <a:p>
            <a:pPr algn="ctr"/>
            <a:r>
              <a:rPr lang="en-US" b="1" u="sng" dirty="0">
                <a:solidFill>
                  <a:schemeClr val="accent4">
                    <a:lumMod val="50000"/>
                  </a:schemeClr>
                </a:solidFill>
                <a:latin typeface="Arial Narrow" panose="020B0606020202030204" pitchFamily="34" charset="0"/>
              </a:rPr>
              <a:t>Trade Values</a:t>
            </a:r>
          </a:p>
        </p:txBody>
      </p:sp>
      <p:sp>
        <p:nvSpPr>
          <p:cNvPr id="8" name="TextBox 7">
            <a:extLst>
              <a:ext uri="{FF2B5EF4-FFF2-40B4-BE49-F238E27FC236}">
                <a16:creationId xmlns:a16="http://schemas.microsoft.com/office/drawing/2014/main" id="{BCDCD55E-9C1C-4DAC-87C2-E57E037668F9}"/>
              </a:ext>
            </a:extLst>
          </p:cNvPr>
          <p:cNvSpPr txBox="1"/>
          <p:nvPr/>
        </p:nvSpPr>
        <p:spPr>
          <a:xfrm>
            <a:off x="838200" y="4053250"/>
            <a:ext cx="3203978" cy="369332"/>
          </a:xfrm>
          <a:prstGeom prst="rect">
            <a:avLst/>
          </a:prstGeom>
          <a:noFill/>
        </p:spPr>
        <p:txBody>
          <a:bodyPr wrap="square" rtlCol="0">
            <a:spAutoFit/>
          </a:bodyPr>
          <a:lstStyle/>
          <a:p>
            <a:r>
              <a:rPr lang="en-US" b="1" u="sng" dirty="0">
                <a:solidFill>
                  <a:schemeClr val="accent4">
                    <a:lumMod val="50000"/>
                  </a:schemeClr>
                </a:solidFill>
                <a:latin typeface="Arial Narrow" panose="020B0606020202030204" pitchFamily="34" charset="0"/>
              </a:rPr>
              <a:t>Income</a:t>
            </a:r>
          </a:p>
        </p:txBody>
      </p:sp>
      <p:pic>
        <p:nvPicPr>
          <p:cNvPr id="14" name="Picture 13">
            <a:extLst>
              <a:ext uri="{FF2B5EF4-FFF2-40B4-BE49-F238E27FC236}">
                <a16:creationId xmlns:a16="http://schemas.microsoft.com/office/drawing/2014/main" id="{D05D4238-3FE0-43D5-9EF8-C047FF6D820A}"/>
              </a:ext>
            </a:extLst>
          </p:cNvPr>
          <p:cNvPicPr>
            <a:picLocks noChangeAspect="1"/>
          </p:cNvPicPr>
          <p:nvPr/>
        </p:nvPicPr>
        <p:blipFill>
          <a:blip r:embed="rId3"/>
          <a:stretch>
            <a:fillRect/>
          </a:stretch>
        </p:blipFill>
        <p:spPr>
          <a:xfrm>
            <a:off x="7609953" y="1704274"/>
            <a:ext cx="3705742" cy="657317"/>
          </a:xfrm>
          <a:prstGeom prst="rect">
            <a:avLst/>
          </a:prstGeom>
        </p:spPr>
      </p:pic>
      <p:pic>
        <p:nvPicPr>
          <p:cNvPr id="16" name="Picture 15">
            <a:extLst>
              <a:ext uri="{FF2B5EF4-FFF2-40B4-BE49-F238E27FC236}">
                <a16:creationId xmlns:a16="http://schemas.microsoft.com/office/drawing/2014/main" id="{FC8C607B-ADF7-4423-BCDB-CDB8CE42DE52}"/>
              </a:ext>
            </a:extLst>
          </p:cNvPr>
          <p:cNvPicPr>
            <a:picLocks noChangeAspect="1"/>
          </p:cNvPicPr>
          <p:nvPr/>
        </p:nvPicPr>
        <p:blipFill>
          <a:blip r:embed="rId4"/>
          <a:stretch>
            <a:fillRect/>
          </a:stretch>
        </p:blipFill>
        <p:spPr>
          <a:xfrm>
            <a:off x="7609953" y="2544522"/>
            <a:ext cx="3743847" cy="685896"/>
          </a:xfrm>
          <a:prstGeom prst="rect">
            <a:avLst/>
          </a:prstGeom>
        </p:spPr>
      </p:pic>
      <p:pic>
        <p:nvPicPr>
          <p:cNvPr id="18" name="Picture 17">
            <a:extLst>
              <a:ext uri="{FF2B5EF4-FFF2-40B4-BE49-F238E27FC236}">
                <a16:creationId xmlns:a16="http://schemas.microsoft.com/office/drawing/2014/main" id="{E7AA454E-8A60-44A4-A83A-20E8C1EB5F66}"/>
              </a:ext>
            </a:extLst>
          </p:cNvPr>
          <p:cNvPicPr>
            <a:picLocks noChangeAspect="1"/>
          </p:cNvPicPr>
          <p:nvPr/>
        </p:nvPicPr>
        <p:blipFill>
          <a:blip r:embed="rId5"/>
          <a:stretch>
            <a:fillRect/>
          </a:stretch>
        </p:blipFill>
        <p:spPr>
          <a:xfrm>
            <a:off x="6510374" y="4402153"/>
            <a:ext cx="4725059" cy="628738"/>
          </a:xfrm>
          <a:prstGeom prst="rect">
            <a:avLst/>
          </a:prstGeom>
        </p:spPr>
      </p:pic>
      <p:pic>
        <p:nvPicPr>
          <p:cNvPr id="20" name="Picture 19">
            <a:extLst>
              <a:ext uri="{FF2B5EF4-FFF2-40B4-BE49-F238E27FC236}">
                <a16:creationId xmlns:a16="http://schemas.microsoft.com/office/drawing/2014/main" id="{E7C424B3-3543-439D-9874-43838E5F8270}"/>
              </a:ext>
            </a:extLst>
          </p:cNvPr>
          <p:cNvPicPr>
            <a:picLocks noChangeAspect="1"/>
          </p:cNvPicPr>
          <p:nvPr/>
        </p:nvPicPr>
        <p:blipFill>
          <a:blip r:embed="rId6"/>
          <a:stretch>
            <a:fillRect/>
          </a:stretch>
        </p:blipFill>
        <p:spPr>
          <a:xfrm>
            <a:off x="6615163" y="5153726"/>
            <a:ext cx="4620270" cy="638264"/>
          </a:xfrm>
          <a:prstGeom prst="rect">
            <a:avLst/>
          </a:prstGeom>
        </p:spPr>
      </p:pic>
      <p:pic>
        <p:nvPicPr>
          <p:cNvPr id="22" name="Picture 21">
            <a:extLst>
              <a:ext uri="{FF2B5EF4-FFF2-40B4-BE49-F238E27FC236}">
                <a16:creationId xmlns:a16="http://schemas.microsoft.com/office/drawing/2014/main" id="{3C3042BB-FFFA-4AF0-9DC6-34FFD1D92936}"/>
              </a:ext>
            </a:extLst>
          </p:cNvPr>
          <p:cNvPicPr>
            <a:picLocks noChangeAspect="1"/>
          </p:cNvPicPr>
          <p:nvPr/>
        </p:nvPicPr>
        <p:blipFill>
          <a:blip r:embed="rId7"/>
          <a:stretch>
            <a:fillRect/>
          </a:stretch>
        </p:blipFill>
        <p:spPr>
          <a:xfrm>
            <a:off x="880314" y="4404375"/>
            <a:ext cx="5353797" cy="657317"/>
          </a:xfrm>
          <a:prstGeom prst="rect">
            <a:avLst/>
          </a:prstGeom>
        </p:spPr>
      </p:pic>
      <p:pic>
        <p:nvPicPr>
          <p:cNvPr id="28" name="Picture 27">
            <a:extLst>
              <a:ext uri="{FF2B5EF4-FFF2-40B4-BE49-F238E27FC236}">
                <a16:creationId xmlns:a16="http://schemas.microsoft.com/office/drawing/2014/main" id="{AAEA2B8B-EE0E-4F2D-B720-FBDF2C6C836F}"/>
              </a:ext>
            </a:extLst>
          </p:cNvPr>
          <p:cNvPicPr>
            <a:picLocks noChangeAspect="1"/>
          </p:cNvPicPr>
          <p:nvPr/>
        </p:nvPicPr>
        <p:blipFill>
          <a:blip r:embed="rId8"/>
          <a:stretch>
            <a:fillRect/>
          </a:stretch>
        </p:blipFill>
        <p:spPr>
          <a:xfrm>
            <a:off x="983653" y="5193227"/>
            <a:ext cx="5306165" cy="609685"/>
          </a:xfrm>
          <a:prstGeom prst="rect">
            <a:avLst/>
          </a:prstGeom>
        </p:spPr>
      </p:pic>
      <p:pic>
        <p:nvPicPr>
          <p:cNvPr id="30" name="Picture 29">
            <a:extLst>
              <a:ext uri="{FF2B5EF4-FFF2-40B4-BE49-F238E27FC236}">
                <a16:creationId xmlns:a16="http://schemas.microsoft.com/office/drawing/2014/main" id="{0871FE18-ADFB-4610-BC55-C65A7AB5A377}"/>
              </a:ext>
            </a:extLst>
          </p:cNvPr>
          <p:cNvPicPr>
            <a:picLocks noChangeAspect="1"/>
          </p:cNvPicPr>
          <p:nvPr/>
        </p:nvPicPr>
        <p:blipFill>
          <a:blip r:embed="rId9"/>
          <a:stretch>
            <a:fillRect/>
          </a:stretch>
        </p:blipFill>
        <p:spPr>
          <a:xfrm>
            <a:off x="878415" y="1729196"/>
            <a:ext cx="6477904" cy="638264"/>
          </a:xfrm>
          <a:prstGeom prst="rect">
            <a:avLst/>
          </a:prstGeom>
        </p:spPr>
      </p:pic>
      <p:pic>
        <p:nvPicPr>
          <p:cNvPr id="32" name="Picture 31">
            <a:extLst>
              <a:ext uri="{FF2B5EF4-FFF2-40B4-BE49-F238E27FC236}">
                <a16:creationId xmlns:a16="http://schemas.microsoft.com/office/drawing/2014/main" id="{33ED0800-7EF5-401D-9AAC-A6D13FB8A0A3}"/>
              </a:ext>
            </a:extLst>
          </p:cNvPr>
          <p:cNvPicPr>
            <a:picLocks noChangeAspect="1"/>
          </p:cNvPicPr>
          <p:nvPr/>
        </p:nvPicPr>
        <p:blipFill>
          <a:blip r:embed="rId10"/>
          <a:stretch>
            <a:fillRect/>
          </a:stretch>
        </p:blipFill>
        <p:spPr>
          <a:xfrm>
            <a:off x="883178" y="2572124"/>
            <a:ext cx="6468378" cy="638264"/>
          </a:xfrm>
          <a:prstGeom prst="rect">
            <a:avLst/>
          </a:prstGeom>
        </p:spPr>
      </p:pic>
      <p:cxnSp>
        <p:nvCxnSpPr>
          <p:cNvPr id="15" name="Straight Arrow Connector 14">
            <a:extLst>
              <a:ext uri="{FF2B5EF4-FFF2-40B4-BE49-F238E27FC236}">
                <a16:creationId xmlns:a16="http://schemas.microsoft.com/office/drawing/2014/main" id="{28825A68-4F1A-4916-ACB0-57283935D91A}"/>
              </a:ext>
            </a:extLst>
          </p:cNvPr>
          <p:cNvCxnSpPr>
            <a:cxnSpLocks/>
          </p:cNvCxnSpPr>
          <p:nvPr/>
        </p:nvCxnSpPr>
        <p:spPr>
          <a:xfrm flipV="1">
            <a:off x="7389661" y="2036603"/>
            <a:ext cx="0" cy="782840"/>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240F2B-9082-4502-BF04-2F2755496AB9}"/>
              </a:ext>
            </a:extLst>
          </p:cNvPr>
          <p:cNvSpPr txBox="1"/>
          <p:nvPr/>
        </p:nvSpPr>
        <p:spPr>
          <a:xfrm rot="20150960">
            <a:off x="11002245" y="1563147"/>
            <a:ext cx="1129004" cy="369332"/>
          </a:xfrm>
          <a:prstGeom prst="rect">
            <a:avLst/>
          </a:prstGeom>
          <a:noFill/>
        </p:spPr>
        <p:txBody>
          <a:bodyPr wrap="square" rtlCol="0">
            <a:spAutoFit/>
          </a:bodyPr>
          <a:lstStyle/>
          <a:p>
            <a:r>
              <a:rPr lang="en-US" dirty="0">
                <a:solidFill>
                  <a:schemeClr val="tx1">
                    <a:lumMod val="95000"/>
                    <a:lumOff val="5000"/>
                  </a:schemeClr>
                </a:solidFill>
              </a:rPr>
              <a:t>+248%</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cxnSp>
        <p:nvCxnSpPr>
          <p:cNvPr id="19" name="Straight Arrow Connector 18">
            <a:extLst>
              <a:ext uri="{FF2B5EF4-FFF2-40B4-BE49-F238E27FC236}">
                <a16:creationId xmlns:a16="http://schemas.microsoft.com/office/drawing/2014/main" id="{0B19FF64-E28B-4B09-A4FD-F7F1CEC5568E}"/>
              </a:ext>
            </a:extLst>
          </p:cNvPr>
          <p:cNvCxnSpPr>
            <a:cxnSpLocks/>
            <a:stCxn id="16" idx="3"/>
          </p:cNvCxnSpPr>
          <p:nvPr/>
        </p:nvCxnSpPr>
        <p:spPr>
          <a:xfrm flipV="1">
            <a:off x="11353800" y="2032932"/>
            <a:ext cx="0" cy="854538"/>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AD7C2F-618C-403D-95A0-12F83E7F5CE6}"/>
              </a:ext>
            </a:extLst>
          </p:cNvPr>
          <p:cNvSpPr txBox="1"/>
          <p:nvPr/>
        </p:nvSpPr>
        <p:spPr>
          <a:xfrm rot="20150960">
            <a:off x="7018772" y="1543141"/>
            <a:ext cx="1129004" cy="369332"/>
          </a:xfrm>
          <a:prstGeom prst="rect">
            <a:avLst/>
          </a:prstGeom>
          <a:noFill/>
        </p:spPr>
        <p:txBody>
          <a:bodyPr wrap="square" rtlCol="0">
            <a:spAutoFit/>
          </a:bodyPr>
          <a:lstStyle/>
          <a:p>
            <a:r>
              <a:rPr lang="en-US" dirty="0">
                <a:solidFill>
                  <a:schemeClr val="tx1">
                    <a:lumMod val="95000"/>
                    <a:lumOff val="5000"/>
                  </a:schemeClr>
                </a:solidFill>
              </a:rPr>
              <a:t>+3%</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sp>
        <p:nvSpPr>
          <p:cNvPr id="24" name="TextBox 23">
            <a:extLst>
              <a:ext uri="{FF2B5EF4-FFF2-40B4-BE49-F238E27FC236}">
                <a16:creationId xmlns:a16="http://schemas.microsoft.com/office/drawing/2014/main" id="{F0E4478A-210A-48B8-94E3-74E81FF66A05}"/>
              </a:ext>
            </a:extLst>
          </p:cNvPr>
          <p:cNvSpPr txBox="1"/>
          <p:nvPr/>
        </p:nvSpPr>
        <p:spPr>
          <a:xfrm rot="20150960">
            <a:off x="5298058" y="4046746"/>
            <a:ext cx="1129004" cy="369332"/>
          </a:xfrm>
          <a:prstGeom prst="rect">
            <a:avLst/>
          </a:prstGeom>
          <a:noFill/>
        </p:spPr>
        <p:txBody>
          <a:bodyPr wrap="square" rtlCol="0">
            <a:spAutoFit/>
          </a:bodyPr>
          <a:lstStyle/>
          <a:p>
            <a:r>
              <a:rPr lang="en-US" dirty="0">
                <a:solidFill>
                  <a:schemeClr val="tx1">
                    <a:lumMod val="95000"/>
                    <a:lumOff val="5000"/>
                  </a:schemeClr>
                </a:solidFill>
              </a:rPr>
              <a:t>+8%</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sp>
        <p:nvSpPr>
          <p:cNvPr id="25" name="TextBox 24">
            <a:extLst>
              <a:ext uri="{FF2B5EF4-FFF2-40B4-BE49-F238E27FC236}">
                <a16:creationId xmlns:a16="http://schemas.microsoft.com/office/drawing/2014/main" id="{EB707C16-EE39-4F71-BA24-3BE2C9104967}"/>
              </a:ext>
            </a:extLst>
          </p:cNvPr>
          <p:cNvSpPr txBox="1"/>
          <p:nvPr/>
        </p:nvSpPr>
        <p:spPr>
          <a:xfrm rot="20150960">
            <a:off x="5828157" y="4085952"/>
            <a:ext cx="1129004" cy="369332"/>
          </a:xfrm>
          <a:prstGeom prst="rect">
            <a:avLst/>
          </a:prstGeom>
          <a:noFill/>
        </p:spPr>
        <p:txBody>
          <a:bodyPr wrap="square" rtlCol="0">
            <a:spAutoFit/>
          </a:bodyPr>
          <a:lstStyle/>
          <a:p>
            <a:r>
              <a:rPr lang="en-US" dirty="0">
                <a:solidFill>
                  <a:srgbClr val="FF0000"/>
                </a:solidFill>
              </a:rPr>
              <a:t>-16%</a:t>
            </a:r>
            <a:r>
              <a:rPr lang="en-US" dirty="0">
                <a:solidFill>
                  <a:srgbClr val="FF0000"/>
                </a:solidFill>
                <a:latin typeface="Symbol" panose="05050102010706020507" pitchFamily="18" charset="2"/>
              </a:rPr>
              <a:t> D</a:t>
            </a:r>
            <a:endParaRPr lang="en-US" dirty="0">
              <a:solidFill>
                <a:srgbClr val="FF0000"/>
              </a:solidFill>
            </a:endParaRPr>
          </a:p>
        </p:txBody>
      </p:sp>
      <p:sp>
        <p:nvSpPr>
          <p:cNvPr id="31" name="TextBox 30">
            <a:extLst>
              <a:ext uri="{FF2B5EF4-FFF2-40B4-BE49-F238E27FC236}">
                <a16:creationId xmlns:a16="http://schemas.microsoft.com/office/drawing/2014/main" id="{993A2CF4-5A3C-4B0F-BD9B-1B05054CB377}"/>
              </a:ext>
            </a:extLst>
          </p:cNvPr>
          <p:cNvSpPr txBox="1"/>
          <p:nvPr/>
        </p:nvSpPr>
        <p:spPr>
          <a:xfrm rot="20150960">
            <a:off x="9207902" y="3988194"/>
            <a:ext cx="1317301" cy="369332"/>
          </a:xfrm>
          <a:prstGeom prst="rect">
            <a:avLst/>
          </a:prstGeom>
          <a:noFill/>
        </p:spPr>
        <p:txBody>
          <a:bodyPr wrap="square" rtlCol="0">
            <a:spAutoFit/>
          </a:bodyPr>
          <a:lstStyle/>
          <a:p>
            <a:r>
              <a:rPr lang="en-US" dirty="0"/>
              <a:t>+10,589%</a:t>
            </a:r>
            <a:r>
              <a:rPr lang="en-US" dirty="0">
                <a:latin typeface="Symbol" panose="05050102010706020507" pitchFamily="18" charset="2"/>
              </a:rPr>
              <a:t> D</a:t>
            </a:r>
            <a:endParaRPr lang="en-US" dirty="0"/>
          </a:p>
        </p:txBody>
      </p:sp>
      <p:sp>
        <p:nvSpPr>
          <p:cNvPr id="33" name="TextBox 32">
            <a:extLst>
              <a:ext uri="{FF2B5EF4-FFF2-40B4-BE49-F238E27FC236}">
                <a16:creationId xmlns:a16="http://schemas.microsoft.com/office/drawing/2014/main" id="{15E87682-13F0-452D-93CC-8D2E831C7E18}"/>
              </a:ext>
            </a:extLst>
          </p:cNvPr>
          <p:cNvSpPr txBox="1"/>
          <p:nvPr/>
        </p:nvSpPr>
        <p:spPr>
          <a:xfrm rot="20150960">
            <a:off x="10614835" y="4046747"/>
            <a:ext cx="1393702" cy="369332"/>
          </a:xfrm>
          <a:prstGeom prst="rect">
            <a:avLst/>
          </a:prstGeom>
          <a:noFill/>
        </p:spPr>
        <p:txBody>
          <a:bodyPr wrap="square" rtlCol="0">
            <a:spAutoFit/>
          </a:bodyPr>
          <a:lstStyle/>
          <a:p>
            <a:r>
              <a:rPr lang="en-US" dirty="0"/>
              <a:t>+28,500%</a:t>
            </a:r>
            <a:r>
              <a:rPr lang="en-US" dirty="0">
                <a:latin typeface="Symbol" panose="05050102010706020507" pitchFamily="18" charset="2"/>
              </a:rPr>
              <a:t> D</a:t>
            </a:r>
            <a:endParaRPr lang="en-US" dirty="0"/>
          </a:p>
        </p:txBody>
      </p:sp>
      <p:cxnSp>
        <p:nvCxnSpPr>
          <p:cNvPr id="34" name="Straight Arrow Connector 33">
            <a:extLst>
              <a:ext uri="{FF2B5EF4-FFF2-40B4-BE49-F238E27FC236}">
                <a16:creationId xmlns:a16="http://schemas.microsoft.com/office/drawing/2014/main" id="{6D86A371-EB0F-406C-A14D-80038C21F2F5}"/>
              </a:ext>
            </a:extLst>
          </p:cNvPr>
          <p:cNvCxnSpPr>
            <a:cxnSpLocks/>
            <a:stCxn id="28" idx="3"/>
          </p:cNvCxnSpPr>
          <p:nvPr/>
        </p:nvCxnSpPr>
        <p:spPr>
          <a:xfrm flipV="1">
            <a:off x="6289818" y="4716522"/>
            <a:ext cx="0" cy="781548"/>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3373B1E-5621-4B81-9339-177E65F9DE36}"/>
              </a:ext>
            </a:extLst>
          </p:cNvPr>
          <p:cNvCxnSpPr>
            <a:cxnSpLocks/>
          </p:cNvCxnSpPr>
          <p:nvPr/>
        </p:nvCxnSpPr>
        <p:spPr>
          <a:xfrm flipV="1">
            <a:off x="5783178" y="4733033"/>
            <a:ext cx="0" cy="781548"/>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FD36F20-B2BA-41AC-A177-1797805C4B02}"/>
              </a:ext>
            </a:extLst>
          </p:cNvPr>
          <p:cNvCxnSpPr>
            <a:cxnSpLocks/>
          </p:cNvCxnSpPr>
          <p:nvPr/>
        </p:nvCxnSpPr>
        <p:spPr>
          <a:xfrm flipV="1">
            <a:off x="9866552" y="4670918"/>
            <a:ext cx="0" cy="781548"/>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E4601C-76FB-4DE4-A2C2-751064269ADD}"/>
              </a:ext>
            </a:extLst>
          </p:cNvPr>
          <p:cNvCxnSpPr>
            <a:cxnSpLocks/>
          </p:cNvCxnSpPr>
          <p:nvPr/>
        </p:nvCxnSpPr>
        <p:spPr>
          <a:xfrm flipV="1">
            <a:off x="11235433" y="4716521"/>
            <a:ext cx="0" cy="781548"/>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D0B7B36-BCF0-4A14-AA09-78AB0AE9B05E}"/>
              </a:ext>
            </a:extLst>
          </p:cNvPr>
          <p:cNvSpPr/>
          <p:nvPr/>
        </p:nvSpPr>
        <p:spPr>
          <a:xfrm>
            <a:off x="9269918" y="3746305"/>
            <a:ext cx="2699236" cy="801778"/>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A17BEB2-1DFB-476D-A8A9-F71EB7D1218E}"/>
              </a:ext>
            </a:extLst>
          </p:cNvPr>
          <p:cNvSpPr txBox="1"/>
          <p:nvPr/>
        </p:nvSpPr>
        <p:spPr>
          <a:xfrm>
            <a:off x="799194" y="5802912"/>
            <a:ext cx="6590467"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4">
                    <a:lumMod val="50000"/>
                  </a:schemeClr>
                </a:solidFill>
                <a:latin typeface="Arial Narrow" panose="020B0606020202030204" pitchFamily="34" charset="0"/>
              </a:rPr>
              <a:t>GDP Feature changes aligned with poverty feature changes in direction</a:t>
            </a:r>
          </a:p>
          <a:p>
            <a:pPr marL="285750" indent="-285750">
              <a:buFont typeface="Arial" panose="020B0604020202020204" pitchFamily="34" charset="0"/>
              <a:buChar char="•"/>
            </a:pPr>
            <a:r>
              <a:rPr lang="en-US" sz="1600" dirty="0">
                <a:solidFill>
                  <a:schemeClr val="accent4">
                    <a:lumMod val="50000"/>
                  </a:schemeClr>
                </a:solidFill>
                <a:latin typeface="Arial Narrow" panose="020B0606020202030204" pitchFamily="34" charset="0"/>
              </a:rPr>
              <a:t>Larger than expected changes in trade values</a:t>
            </a:r>
          </a:p>
          <a:p>
            <a:pPr marL="285750" indent="-285750">
              <a:buFont typeface="Arial" panose="020B0604020202020204" pitchFamily="34" charset="0"/>
              <a:buChar char="•"/>
            </a:pPr>
            <a:r>
              <a:rPr lang="en-US" sz="1600" dirty="0">
                <a:solidFill>
                  <a:schemeClr val="accent4">
                    <a:lumMod val="50000"/>
                  </a:schemeClr>
                </a:solidFill>
                <a:latin typeface="Arial Narrow" panose="020B0606020202030204" pitchFamily="34" charset="0"/>
              </a:rPr>
              <a:t>More people enrolled in college than there are college aged citizens in high GDP countries</a:t>
            </a:r>
          </a:p>
        </p:txBody>
      </p:sp>
      <p:sp>
        <p:nvSpPr>
          <p:cNvPr id="29" name="Rectangle 28">
            <a:extLst>
              <a:ext uri="{FF2B5EF4-FFF2-40B4-BE49-F238E27FC236}">
                <a16:creationId xmlns:a16="http://schemas.microsoft.com/office/drawing/2014/main" id="{99BD76C7-F483-424F-8510-74FF37BEB831}"/>
              </a:ext>
            </a:extLst>
          </p:cNvPr>
          <p:cNvSpPr/>
          <p:nvPr/>
        </p:nvSpPr>
        <p:spPr>
          <a:xfrm>
            <a:off x="10795819" y="2078614"/>
            <a:ext cx="778271" cy="371572"/>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5B4F69B-918F-47F6-BFAE-65C9ACC4313B}"/>
              </a:ext>
            </a:extLst>
          </p:cNvPr>
          <p:cNvSpPr txBox="1"/>
          <p:nvPr/>
        </p:nvSpPr>
        <p:spPr>
          <a:xfrm rot="20150960">
            <a:off x="9967299" y="1546070"/>
            <a:ext cx="1129004" cy="369332"/>
          </a:xfrm>
          <a:prstGeom prst="rect">
            <a:avLst/>
          </a:prstGeom>
          <a:noFill/>
        </p:spPr>
        <p:txBody>
          <a:bodyPr wrap="square" rtlCol="0">
            <a:spAutoFit/>
          </a:bodyPr>
          <a:lstStyle/>
          <a:p>
            <a:r>
              <a:rPr lang="en-US" dirty="0">
                <a:solidFill>
                  <a:schemeClr val="tx1">
                    <a:lumMod val="95000"/>
                    <a:lumOff val="5000"/>
                  </a:schemeClr>
                </a:solidFill>
              </a:rPr>
              <a:t>+17%</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cxnSp>
        <p:nvCxnSpPr>
          <p:cNvPr id="41" name="Straight Arrow Connector 40">
            <a:extLst>
              <a:ext uri="{FF2B5EF4-FFF2-40B4-BE49-F238E27FC236}">
                <a16:creationId xmlns:a16="http://schemas.microsoft.com/office/drawing/2014/main" id="{F3F0A7E8-E363-4E3D-BFFA-DD45042C820D}"/>
              </a:ext>
            </a:extLst>
          </p:cNvPr>
          <p:cNvCxnSpPr>
            <a:cxnSpLocks/>
          </p:cNvCxnSpPr>
          <p:nvPr/>
        </p:nvCxnSpPr>
        <p:spPr>
          <a:xfrm flipV="1">
            <a:off x="10318854" y="2015855"/>
            <a:ext cx="0" cy="854538"/>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ABE5115-40FB-45EC-A83A-FAF33EF2DE3A}"/>
              </a:ext>
            </a:extLst>
          </p:cNvPr>
          <p:cNvCxnSpPr>
            <a:cxnSpLocks/>
          </p:cNvCxnSpPr>
          <p:nvPr/>
        </p:nvCxnSpPr>
        <p:spPr>
          <a:xfrm flipV="1">
            <a:off x="6259594" y="2027095"/>
            <a:ext cx="0" cy="782840"/>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BE910F3-166B-440B-B094-F48762D5A0B1}"/>
              </a:ext>
            </a:extLst>
          </p:cNvPr>
          <p:cNvSpPr txBox="1"/>
          <p:nvPr/>
        </p:nvSpPr>
        <p:spPr>
          <a:xfrm rot="20150960">
            <a:off x="5888705" y="1533633"/>
            <a:ext cx="1129004" cy="369332"/>
          </a:xfrm>
          <a:prstGeom prst="rect">
            <a:avLst/>
          </a:prstGeom>
          <a:noFill/>
        </p:spPr>
        <p:txBody>
          <a:bodyPr wrap="square" rtlCol="0">
            <a:spAutoFit/>
          </a:bodyPr>
          <a:lstStyle/>
          <a:p>
            <a:r>
              <a:rPr lang="en-US" dirty="0">
                <a:solidFill>
                  <a:schemeClr val="tx1">
                    <a:lumMod val="95000"/>
                    <a:lumOff val="5000"/>
                  </a:schemeClr>
                </a:solidFill>
              </a:rPr>
              <a:t>+11%</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cxnSp>
        <p:nvCxnSpPr>
          <p:cNvPr id="44" name="Straight Arrow Connector 43">
            <a:extLst>
              <a:ext uri="{FF2B5EF4-FFF2-40B4-BE49-F238E27FC236}">
                <a16:creationId xmlns:a16="http://schemas.microsoft.com/office/drawing/2014/main" id="{374AB8BC-2E65-4603-85B2-C09D83C8ECB9}"/>
              </a:ext>
            </a:extLst>
          </p:cNvPr>
          <p:cNvCxnSpPr>
            <a:cxnSpLocks/>
          </p:cNvCxnSpPr>
          <p:nvPr/>
        </p:nvCxnSpPr>
        <p:spPr>
          <a:xfrm flipV="1">
            <a:off x="5650620" y="2005508"/>
            <a:ext cx="0" cy="782840"/>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9790704-A625-4AFF-BAFD-7F9DB0FCDFEA}"/>
              </a:ext>
            </a:extLst>
          </p:cNvPr>
          <p:cNvSpPr txBox="1"/>
          <p:nvPr/>
        </p:nvSpPr>
        <p:spPr>
          <a:xfrm rot="20150960">
            <a:off x="5279731" y="1512046"/>
            <a:ext cx="1129004" cy="369332"/>
          </a:xfrm>
          <a:prstGeom prst="rect">
            <a:avLst/>
          </a:prstGeom>
          <a:noFill/>
        </p:spPr>
        <p:txBody>
          <a:bodyPr wrap="square" rtlCol="0">
            <a:spAutoFit/>
          </a:bodyPr>
          <a:lstStyle/>
          <a:p>
            <a:r>
              <a:rPr lang="en-US" dirty="0">
                <a:solidFill>
                  <a:schemeClr val="tx1">
                    <a:lumMod val="95000"/>
                    <a:lumOff val="5000"/>
                  </a:schemeClr>
                </a:solidFill>
              </a:rPr>
              <a:t>+6%</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cxnSp>
        <p:nvCxnSpPr>
          <p:cNvPr id="46" name="Straight Arrow Connector 45">
            <a:extLst>
              <a:ext uri="{FF2B5EF4-FFF2-40B4-BE49-F238E27FC236}">
                <a16:creationId xmlns:a16="http://schemas.microsoft.com/office/drawing/2014/main" id="{43CC20DE-453F-47F2-AC37-4D64E90FEE94}"/>
              </a:ext>
            </a:extLst>
          </p:cNvPr>
          <p:cNvCxnSpPr>
            <a:cxnSpLocks/>
          </p:cNvCxnSpPr>
          <p:nvPr/>
        </p:nvCxnSpPr>
        <p:spPr>
          <a:xfrm flipV="1">
            <a:off x="5080135" y="2018390"/>
            <a:ext cx="0" cy="782840"/>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ADF0428-E0EB-425C-8ED4-7DC2D7D548D2}"/>
              </a:ext>
            </a:extLst>
          </p:cNvPr>
          <p:cNvSpPr txBox="1"/>
          <p:nvPr/>
        </p:nvSpPr>
        <p:spPr>
          <a:xfrm rot="20150960">
            <a:off x="4709246" y="1524928"/>
            <a:ext cx="1129004" cy="369332"/>
          </a:xfrm>
          <a:prstGeom prst="rect">
            <a:avLst/>
          </a:prstGeom>
          <a:noFill/>
        </p:spPr>
        <p:txBody>
          <a:bodyPr wrap="square" rtlCol="0">
            <a:spAutoFit/>
          </a:bodyPr>
          <a:lstStyle/>
          <a:p>
            <a:r>
              <a:rPr lang="en-US" dirty="0">
                <a:solidFill>
                  <a:srgbClr val="FF0000"/>
                </a:solidFill>
              </a:rPr>
              <a:t>-7%</a:t>
            </a:r>
            <a:r>
              <a:rPr lang="en-US" dirty="0">
                <a:solidFill>
                  <a:srgbClr val="FF0000"/>
                </a:solidFill>
                <a:latin typeface="Symbol" panose="05050102010706020507" pitchFamily="18" charset="2"/>
              </a:rPr>
              <a:t> D</a:t>
            </a:r>
            <a:endParaRPr lang="en-US" dirty="0">
              <a:solidFill>
                <a:srgbClr val="FF0000"/>
              </a:solidFill>
            </a:endParaRPr>
          </a:p>
        </p:txBody>
      </p:sp>
      <p:cxnSp>
        <p:nvCxnSpPr>
          <p:cNvPr id="48" name="Straight Arrow Connector 47">
            <a:extLst>
              <a:ext uri="{FF2B5EF4-FFF2-40B4-BE49-F238E27FC236}">
                <a16:creationId xmlns:a16="http://schemas.microsoft.com/office/drawing/2014/main" id="{93814C2C-524B-4BDA-A389-B75E1860544D}"/>
              </a:ext>
            </a:extLst>
          </p:cNvPr>
          <p:cNvCxnSpPr>
            <a:cxnSpLocks/>
          </p:cNvCxnSpPr>
          <p:nvPr/>
        </p:nvCxnSpPr>
        <p:spPr>
          <a:xfrm flipV="1">
            <a:off x="4392786" y="2028219"/>
            <a:ext cx="0" cy="782840"/>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646578F-3206-4BAF-8403-F72891468EF8}"/>
              </a:ext>
            </a:extLst>
          </p:cNvPr>
          <p:cNvSpPr txBox="1"/>
          <p:nvPr/>
        </p:nvSpPr>
        <p:spPr>
          <a:xfrm rot="20150960">
            <a:off x="4021897" y="1534757"/>
            <a:ext cx="1129004" cy="369332"/>
          </a:xfrm>
          <a:prstGeom prst="rect">
            <a:avLst/>
          </a:prstGeom>
          <a:noFill/>
        </p:spPr>
        <p:txBody>
          <a:bodyPr wrap="square" rtlCol="0">
            <a:spAutoFit/>
          </a:bodyPr>
          <a:lstStyle/>
          <a:p>
            <a:r>
              <a:rPr lang="en-US" dirty="0">
                <a:solidFill>
                  <a:schemeClr val="tx1">
                    <a:lumMod val="95000"/>
                    <a:lumOff val="5000"/>
                  </a:schemeClr>
                </a:solidFill>
              </a:rPr>
              <a:t>+3%</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cxnSp>
        <p:nvCxnSpPr>
          <p:cNvPr id="50" name="Straight Arrow Connector 49">
            <a:extLst>
              <a:ext uri="{FF2B5EF4-FFF2-40B4-BE49-F238E27FC236}">
                <a16:creationId xmlns:a16="http://schemas.microsoft.com/office/drawing/2014/main" id="{A51B2951-7A88-4B17-BAA8-A3370DC5F6B4}"/>
              </a:ext>
            </a:extLst>
          </p:cNvPr>
          <p:cNvCxnSpPr>
            <a:cxnSpLocks/>
          </p:cNvCxnSpPr>
          <p:nvPr/>
        </p:nvCxnSpPr>
        <p:spPr>
          <a:xfrm flipV="1">
            <a:off x="3847647" y="2018390"/>
            <a:ext cx="0" cy="782840"/>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0F86A53-24E5-45B1-8FA4-4AB830D82507}"/>
              </a:ext>
            </a:extLst>
          </p:cNvPr>
          <p:cNvSpPr txBox="1"/>
          <p:nvPr/>
        </p:nvSpPr>
        <p:spPr>
          <a:xfrm rot="20150960">
            <a:off x="3476758" y="1524928"/>
            <a:ext cx="1129004" cy="369332"/>
          </a:xfrm>
          <a:prstGeom prst="rect">
            <a:avLst/>
          </a:prstGeom>
          <a:noFill/>
        </p:spPr>
        <p:txBody>
          <a:bodyPr wrap="square" rtlCol="0">
            <a:spAutoFit/>
          </a:bodyPr>
          <a:lstStyle/>
          <a:p>
            <a:r>
              <a:rPr lang="en-US" dirty="0">
                <a:solidFill>
                  <a:schemeClr val="tx1">
                    <a:lumMod val="95000"/>
                    <a:lumOff val="5000"/>
                  </a:schemeClr>
                </a:solidFill>
              </a:rPr>
              <a:t>+15%</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cxnSp>
        <p:nvCxnSpPr>
          <p:cNvPr id="52" name="Straight Arrow Connector 51">
            <a:extLst>
              <a:ext uri="{FF2B5EF4-FFF2-40B4-BE49-F238E27FC236}">
                <a16:creationId xmlns:a16="http://schemas.microsoft.com/office/drawing/2014/main" id="{1D7906C6-F962-4AD9-ABEE-089AA4A89215}"/>
              </a:ext>
            </a:extLst>
          </p:cNvPr>
          <p:cNvCxnSpPr>
            <a:cxnSpLocks/>
          </p:cNvCxnSpPr>
          <p:nvPr/>
        </p:nvCxnSpPr>
        <p:spPr>
          <a:xfrm flipV="1">
            <a:off x="3269914" y="2011036"/>
            <a:ext cx="0" cy="782840"/>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D68F460-33B1-466B-977F-73D2F08989B1}"/>
              </a:ext>
            </a:extLst>
          </p:cNvPr>
          <p:cNvSpPr txBox="1"/>
          <p:nvPr/>
        </p:nvSpPr>
        <p:spPr>
          <a:xfrm rot="20150960">
            <a:off x="2899025" y="1517574"/>
            <a:ext cx="1129004" cy="369332"/>
          </a:xfrm>
          <a:prstGeom prst="rect">
            <a:avLst/>
          </a:prstGeom>
          <a:noFill/>
        </p:spPr>
        <p:txBody>
          <a:bodyPr wrap="square" rtlCol="0">
            <a:spAutoFit/>
          </a:bodyPr>
          <a:lstStyle/>
          <a:p>
            <a:r>
              <a:rPr lang="en-US" dirty="0">
                <a:solidFill>
                  <a:schemeClr val="tx1">
                    <a:lumMod val="95000"/>
                    <a:lumOff val="5000"/>
                  </a:schemeClr>
                </a:solidFill>
              </a:rPr>
              <a:t>+6%</a:t>
            </a:r>
            <a:r>
              <a:rPr lang="en-US" dirty="0">
                <a:solidFill>
                  <a:schemeClr val="tx1">
                    <a:lumMod val="95000"/>
                    <a:lumOff val="5000"/>
                  </a:schemeClr>
                </a:solidFill>
                <a:latin typeface="Symbol" panose="05050102010706020507" pitchFamily="18" charset="2"/>
              </a:rPr>
              <a:t> D</a:t>
            </a:r>
            <a:endParaRPr lang="en-US" dirty="0">
              <a:solidFill>
                <a:schemeClr val="tx1">
                  <a:lumMod val="95000"/>
                  <a:lumOff val="5000"/>
                </a:schemeClr>
              </a:solidFill>
            </a:endParaRPr>
          </a:p>
        </p:txBody>
      </p:sp>
    </p:spTree>
    <p:custDataLst>
      <p:tags r:id="rId1"/>
    </p:custDataLst>
    <p:extLst>
      <p:ext uri="{BB962C8B-B14F-4D97-AF65-F5344CB8AC3E}">
        <p14:creationId xmlns:p14="http://schemas.microsoft.com/office/powerpoint/2010/main" val="419020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7" grpId="0"/>
      <p:bldP spid="21" grpId="0"/>
      <p:bldP spid="24" grpId="0"/>
      <p:bldP spid="25" grpId="0"/>
      <p:bldP spid="31" grpId="0"/>
      <p:bldP spid="33" grpId="0"/>
      <p:bldP spid="38" grpId="0" animBg="1"/>
      <p:bldP spid="39" grpId="0"/>
      <p:bldP spid="29" grpId="0" animBg="1"/>
      <p:bldP spid="40" grpId="0"/>
      <p:bldP spid="43" grpId="0"/>
      <p:bldP spid="45" grpId="0"/>
      <p:bldP spid="47" grpId="0"/>
      <p:bldP spid="49" grpId="0"/>
      <p:bldP spid="51" grpId="0"/>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B0465-C3DE-49B6-A8B9-3BE7E857A3B5}"/>
              </a:ext>
            </a:extLst>
          </p:cNvPr>
          <p:cNvSpPr>
            <a:spLocks noGrp="1"/>
          </p:cNvSpPr>
          <p:nvPr>
            <p:ph type="title"/>
          </p:nvPr>
        </p:nvSpPr>
        <p:spPr/>
        <p:txBody>
          <a:bodyPr/>
          <a:lstStyle/>
          <a:p>
            <a:r>
              <a:rPr lang="en-US" dirty="0"/>
              <a:t>Data Visualization</a:t>
            </a:r>
          </a:p>
        </p:txBody>
      </p:sp>
    </p:spTree>
    <p:extLst>
      <p:ext uri="{BB962C8B-B14F-4D97-AF65-F5344CB8AC3E}">
        <p14:creationId xmlns:p14="http://schemas.microsoft.com/office/powerpoint/2010/main" val="12425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lowchart: Connector 34">
            <a:extLst>
              <a:ext uri="{FF2B5EF4-FFF2-40B4-BE49-F238E27FC236}">
                <a16:creationId xmlns:a16="http://schemas.microsoft.com/office/drawing/2014/main" id="{56D28B7E-AF20-40BA-B5EA-69A26F0F5925}"/>
              </a:ext>
            </a:extLst>
          </p:cNvPr>
          <p:cNvSpPr/>
          <p:nvPr/>
        </p:nvSpPr>
        <p:spPr>
          <a:xfrm>
            <a:off x="9070113" y="2764093"/>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F2FAEBCC-2E0B-40AE-AE1C-41A63C2AC83C}"/>
              </a:ext>
            </a:extLst>
          </p:cNvPr>
          <p:cNvSpPr/>
          <p:nvPr/>
        </p:nvSpPr>
        <p:spPr>
          <a:xfrm>
            <a:off x="6635086" y="2764093"/>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78AC7605-8AB7-457D-87A3-48DBE420B478}"/>
              </a:ext>
            </a:extLst>
          </p:cNvPr>
          <p:cNvSpPr/>
          <p:nvPr/>
        </p:nvSpPr>
        <p:spPr>
          <a:xfrm>
            <a:off x="4200061" y="2765321"/>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1C5F7CFD-17F2-42EF-8306-B8BB7D0E1E63}"/>
              </a:ext>
            </a:extLst>
          </p:cNvPr>
          <p:cNvSpPr/>
          <p:nvPr/>
        </p:nvSpPr>
        <p:spPr>
          <a:xfrm>
            <a:off x="1765036" y="2765322"/>
            <a:ext cx="1356851" cy="1327355"/>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ACDAC69-EA2B-4EC8-8379-BDAC676C83EE}"/>
              </a:ext>
            </a:extLst>
          </p:cNvPr>
          <p:cNvSpPr>
            <a:spLocks noGrp="1"/>
          </p:cNvSpPr>
          <p:nvPr>
            <p:ph type="title"/>
          </p:nvPr>
        </p:nvSpPr>
        <p:spPr>
          <a:xfrm>
            <a:off x="838200" y="292515"/>
            <a:ext cx="10515600" cy="843558"/>
          </a:xfrm>
        </p:spPr>
        <p:txBody>
          <a:bodyPr anchor="ctr">
            <a:normAutofit/>
          </a:bodyPr>
          <a:lstStyle/>
          <a:p>
            <a:r>
              <a:rPr lang="en-US" dirty="0"/>
              <a:t>Visualization Approach</a:t>
            </a:r>
          </a:p>
        </p:txBody>
      </p:sp>
      <p:pic>
        <p:nvPicPr>
          <p:cNvPr id="8" name="Graphic 7" descr="Connected with solid fill">
            <a:extLst>
              <a:ext uri="{FF2B5EF4-FFF2-40B4-BE49-F238E27FC236}">
                <a16:creationId xmlns:a16="http://schemas.microsoft.com/office/drawing/2014/main" id="{3A5F6461-71BF-4037-9EDC-6B7787775F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339" y="2960708"/>
            <a:ext cx="914400" cy="914400"/>
          </a:xfrm>
          <a:prstGeom prst="rect">
            <a:avLst/>
          </a:prstGeom>
          <a:effectLst/>
        </p:spPr>
      </p:pic>
      <p:pic>
        <p:nvPicPr>
          <p:cNvPr id="23" name="Graphic 22" descr="Stopwatch with solid fill">
            <a:extLst>
              <a:ext uri="{FF2B5EF4-FFF2-40B4-BE49-F238E27FC236}">
                <a16:creationId xmlns:a16="http://schemas.microsoft.com/office/drawing/2014/main" id="{9D4E1ED1-258E-49DE-9315-E0BF343024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6313" y="2971800"/>
            <a:ext cx="914400" cy="914400"/>
          </a:xfrm>
          <a:prstGeom prst="rect">
            <a:avLst/>
          </a:prstGeom>
        </p:spPr>
      </p:pic>
      <p:pic>
        <p:nvPicPr>
          <p:cNvPr id="25" name="Graphic 24" descr="Map with pin with solid fill">
            <a:extLst>
              <a:ext uri="{FF2B5EF4-FFF2-40B4-BE49-F238E27FC236}">
                <a16:creationId xmlns:a16="http://schemas.microsoft.com/office/drawing/2014/main" id="{FAB18F49-E071-4586-8141-B2312D60F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1287" y="2960708"/>
            <a:ext cx="914400" cy="914400"/>
          </a:xfrm>
          <a:prstGeom prst="rect">
            <a:avLst/>
          </a:prstGeom>
        </p:spPr>
      </p:pic>
      <p:pic>
        <p:nvPicPr>
          <p:cNvPr id="27" name="Graphic 26" descr="Bar chart with solid fill">
            <a:extLst>
              <a:ext uri="{FF2B5EF4-FFF2-40B4-BE49-F238E27FC236}">
                <a16:creationId xmlns:a16="http://schemas.microsoft.com/office/drawing/2014/main" id="{B33F4D4A-6763-4F84-A84F-467629EF22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86261" y="2960708"/>
            <a:ext cx="914400" cy="914400"/>
          </a:xfrm>
          <a:prstGeom prst="rect">
            <a:avLst/>
          </a:prstGeom>
        </p:spPr>
      </p:pic>
      <p:sp>
        <p:nvSpPr>
          <p:cNvPr id="28" name="TextBox 27">
            <a:extLst>
              <a:ext uri="{FF2B5EF4-FFF2-40B4-BE49-F238E27FC236}">
                <a16:creationId xmlns:a16="http://schemas.microsoft.com/office/drawing/2014/main" id="{F8A17301-F29C-4874-818B-F246644AE058}"/>
              </a:ext>
            </a:extLst>
          </p:cNvPr>
          <p:cNvSpPr txBox="1"/>
          <p:nvPr/>
        </p:nvSpPr>
        <p:spPr>
          <a:xfrm>
            <a:off x="1239009" y="4296696"/>
            <a:ext cx="2408903"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SPREAD OF DATA</a:t>
            </a:r>
          </a:p>
        </p:txBody>
      </p:sp>
      <p:sp>
        <p:nvSpPr>
          <p:cNvPr id="29" name="TextBox 28">
            <a:extLst>
              <a:ext uri="{FF2B5EF4-FFF2-40B4-BE49-F238E27FC236}">
                <a16:creationId xmlns:a16="http://schemas.microsoft.com/office/drawing/2014/main" id="{56C4E3B0-DBD3-4A04-9E93-200C1BF3D56B}"/>
              </a:ext>
            </a:extLst>
          </p:cNvPr>
          <p:cNvSpPr txBox="1"/>
          <p:nvPr/>
        </p:nvSpPr>
        <p:spPr>
          <a:xfrm>
            <a:off x="3647912" y="4296696"/>
            <a:ext cx="2408903" cy="646331"/>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MAGNITUDE BY LOCATION</a:t>
            </a:r>
          </a:p>
        </p:txBody>
      </p:sp>
      <p:sp>
        <p:nvSpPr>
          <p:cNvPr id="30" name="TextBox 29">
            <a:extLst>
              <a:ext uri="{FF2B5EF4-FFF2-40B4-BE49-F238E27FC236}">
                <a16:creationId xmlns:a16="http://schemas.microsoft.com/office/drawing/2014/main" id="{0F9B4A68-F9A7-4FAC-96A2-9F68605A4FDC}"/>
              </a:ext>
            </a:extLst>
          </p:cNvPr>
          <p:cNvSpPr txBox="1"/>
          <p:nvPr/>
        </p:nvSpPr>
        <p:spPr>
          <a:xfrm>
            <a:off x="6109061" y="4296696"/>
            <a:ext cx="2408903"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CHANGE OVER TIME</a:t>
            </a:r>
          </a:p>
        </p:txBody>
      </p:sp>
      <p:sp>
        <p:nvSpPr>
          <p:cNvPr id="31" name="TextBox 30">
            <a:extLst>
              <a:ext uri="{FF2B5EF4-FFF2-40B4-BE49-F238E27FC236}">
                <a16:creationId xmlns:a16="http://schemas.microsoft.com/office/drawing/2014/main" id="{F18F3B3B-8F79-48C3-9F75-E9BCFDD3DC7A}"/>
              </a:ext>
            </a:extLst>
          </p:cNvPr>
          <p:cNvSpPr txBox="1"/>
          <p:nvPr/>
        </p:nvSpPr>
        <p:spPr>
          <a:xfrm>
            <a:off x="8544087" y="4296696"/>
            <a:ext cx="2408903" cy="646331"/>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RELATIONSHIPS BETWEEN VARIABLES</a:t>
            </a:r>
          </a:p>
        </p:txBody>
      </p:sp>
      <p:sp>
        <p:nvSpPr>
          <p:cNvPr id="36" name="TextBox 35">
            <a:hlinkClick r:id="rId11"/>
            <a:extLst>
              <a:ext uri="{FF2B5EF4-FFF2-40B4-BE49-F238E27FC236}">
                <a16:creationId xmlns:a16="http://schemas.microsoft.com/office/drawing/2014/main" id="{0A3A663B-903E-46B3-B64C-EFE918E92FD8}"/>
              </a:ext>
            </a:extLst>
          </p:cNvPr>
          <p:cNvSpPr txBox="1"/>
          <p:nvPr/>
        </p:nvSpPr>
        <p:spPr>
          <a:xfrm>
            <a:off x="2035277" y="6410632"/>
            <a:ext cx="8563897"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hlinkClick r:id="rId12">
                  <a:extLst>
                    <a:ext uri="{A12FA001-AC4F-418D-AE19-62706E023703}">
                      <ahyp:hlinkClr xmlns:ahyp="http://schemas.microsoft.com/office/drawing/2018/hyperlinkcolor" val="tx"/>
                    </a:ext>
                  </a:extLst>
                </a:hlinkClick>
              </a:rPr>
              <a:t>Link to Visualization </a:t>
            </a:r>
            <a:r>
              <a:rPr lang="en-US" dirty="0" err="1">
                <a:solidFill>
                  <a:schemeClr val="accent4">
                    <a:lumMod val="50000"/>
                  </a:schemeClr>
                </a:solidFill>
                <a:latin typeface="Arial Narrow" panose="020B0606020202030204" pitchFamily="34" charset="0"/>
                <a:hlinkClick r:id="rId12">
                  <a:extLst>
                    <a:ext uri="{A12FA001-AC4F-418D-AE19-62706E023703}">
                      <ahyp:hlinkClr xmlns:ahyp="http://schemas.microsoft.com/office/drawing/2018/hyperlinkcolor" val="tx"/>
                    </a:ext>
                  </a:extLst>
                </a:hlinkClick>
              </a:rPr>
              <a:t>Jupyter</a:t>
            </a:r>
            <a:r>
              <a:rPr lang="en-US" dirty="0">
                <a:solidFill>
                  <a:schemeClr val="accent4">
                    <a:lumMod val="50000"/>
                  </a:schemeClr>
                </a:solidFill>
                <a:latin typeface="Arial Narrow" panose="020B0606020202030204" pitchFamily="34" charset="0"/>
                <a:hlinkClick r:id="rId12">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latin typeface="Arial Narrow" panose="020B0606020202030204" pitchFamily="34" charset="0"/>
            </a:endParaRPr>
          </a:p>
        </p:txBody>
      </p:sp>
    </p:spTree>
    <p:custDataLst>
      <p:tags r:id="rId1"/>
    </p:custDataLst>
    <p:extLst>
      <p:ext uri="{BB962C8B-B14F-4D97-AF65-F5344CB8AC3E}">
        <p14:creationId xmlns:p14="http://schemas.microsoft.com/office/powerpoint/2010/main" val="137197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33" grpId="0" animBg="1"/>
      <p:bldP spid="32" grpId="0" animBg="1"/>
      <p:bldP spid="28" grpId="0"/>
      <p:bldP spid="29" grpId="0"/>
      <p:bldP spid="30" grpId="0"/>
      <p:bldP spid="31"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43D695-78ED-4835-B876-2ADAAF02F14F}"/>
              </a:ext>
            </a:extLst>
          </p:cNvPr>
          <p:cNvSpPr>
            <a:spLocks noGrp="1"/>
          </p:cNvSpPr>
          <p:nvPr>
            <p:ph type="title"/>
          </p:nvPr>
        </p:nvSpPr>
        <p:spPr>
          <a:xfrm>
            <a:off x="838200" y="292515"/>
            <a:ext cx="10515600" cy="843558"/>
          </a:xfrm>
        </p:spPr>
        <p:txBody>
          <a:bodyPr anchor="ctr">
            <a:normAutofit fontScale="90000"/>
          </a:bodyPr>
          <a:lstStyle/>
          <a:p>
            <a:r>
              <a:rPr lang="en-US" dirty="0"/>
              <a:t>Visualization – Box &amp; Bubble Plot of Poverty by Region</a:t>
            </a:r>
          </a:p>
        </p:txBody>
      </p:sp>
      <p:pic>
        <p:nvPicPr>
          <p:cNvPr id="5" name="Picture 4">
            <a:extLst>
              <a:ext uri="{FF2B5EF4-FFF2-40B4-BE49-F238E27FC236}">
                <a16:creationId xmlns:a16="http://schemas.microsoft.com/office/drawing/2014/main" id="{2671F25A-765A-4457-B46F-E9EA7779BAC2}"/>
              </a:ext>
            </a:extLst>
          </p:cNvPr>
          <p:cNvPicPr>
            <a:picLocks noChangeAspect="1"/>
          </p:cNvPicPr>
          <p:nvPr/>
        </p:nvPicPr>
        <p:blipFill rotWithShape="1">
          <a:blip r:embed="rId3"/>
          <a:srcRect l="2751" t="2017" r="-2751" b="-2444"/>
          <a:stretch/>
        </p:blipFill>
        <p:spPr>
          <a:xfrm>
            <a:off x="838200" y="1358394"/>
            <a:ext cx="5818577" cy="3637526"/>
          </a:xfrm>
          <a:prstGeom prst="rect">
            <a:avLst/>
          </a:prstGeom>
          <a:noFill/>
        </p:spPr>
      </p:pic>
      <p:sp>
        <p:nvSpPr>
          <p:cNvPr id="2" name="TextBox 1">
            <a:extLst>
              <a:ext uri="{FF2B5EF4-FFF2-40B4-BE49-F238E27FC236}">
                <a16:creationId xmlns:a16="http://schemas.microsoft.com/office/drawing/2014/main" id="{06E94C13-5F72-4BB8-AD5B-9CF9B55E48CD}"/>
              </a:ext>
            </a:extLst>
          </p:cNvPr>
          <p:cNvSpPr txBox="1"/>
          <p:nvPr/>
        </p:nvSpPr>
        <p:spPr>
          <a:xfrm>
            <a:off x="6503242" y="1231998"/>
            <a:ext cx="5002959" cy="1846659"/>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Eastern Africa’s distribution spans the full range of overall Poverty distribution</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Several regions relatively narrow distributions </a:t>
            </a:r>
            <a:r>
              <a:rPr lang="en-US" sz="1400" dirty="0">
                <a:solidFill>
                  <a:schemeClr val="accent4">
                    <a:lumMod val="50000"/>
                  </a:schemeClr>
                </a:solidFill>
                <a:latin typeface="Arial Narrow" panose="020B0606020202030204" pitchFamily="34" charset="0"/>
              </a:rPr>
              <a:t>(SQL query analysis showed many regions with single datapoints)</a:t>
            </a:r>
          </a:p>
          <a:p>
            <a:endParaRPr lang="en-US" sz="1400" dirty="0">
              <a:solidFill>
                <a:schemeClr val="accent4">
                  <a:lumMod val="50000"/>
                </a:schemeClr>
              </a:solidFill>
              <a:latin typeface="Arial Narrow" panose="020B0606020202030204" pitchFamily="34" charset="0"/>
            </a:endParaRPr>
          </a:p>
          <a:p>
            <a:r>
              <a:rPr lang="en-US" sz="1400" dirty="0">
                <a:solidFill>
                  <a:schemeClr val="accent4">
                    <a:lumMod val="50000"/>
                  </a:schemeClr>
                </a:solidFill>
                <a:latin typeface="Arial Narrow" panose="020B0606020202030204" pitchFamily="34" charset="0"/>
              </a:rPr>
              <a:t>Most  of poverty data appears to be between 10% and 50%</a:t>
            </a:r>
          </a:p>
        </p:txBody>
      </p:sp>
      <p:sp>
        <p:nvSpPr>
          <p:cNvPr id="14" name="TextBox 13">
            <a:extLst>
              <a:ext uri="{FF2B5EF4-FFF2-40B4-BE49-F238E27FC236}">
                <a16:creationId xmlns:a16="http://schemas.microsoft.com/office/drawing/2014/main" id="{B1B01A9D-1BF4-403E-BA89-CDF930EB64A9}"/>
              </a:ext>
            </a:extLst>
          </p:cNvPr>
          <p:cNvSpPr txBox="1"/>
          <p:nvPr/>
        </p:nvSpPr>
        <p:spPr>
          <a:xfrm>
            <a:off x="2113242" y="5214737"/>
            <a:ext cx="4481951" cy="923330"/>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Northern hemisphere countries show lower average poverty</a:t>
            </a:r>
          </a:p>
          <a:p>
            <a:endParaRPr lang="en-US" dirty="0">
              <a:solidFill>
                <a:schemeClr val="accent4">
                  <a:lumMod val="50000"/>
                </a:schemeClr>
              </a:solidFill>
              <a:latin typeface="Arial Narrow" panose="020B0606020202030204" pitchFamily="34" charset="0"/>
            </a:endParaRPr>
          </a:p>
        </p:txBody>
      </p:sp>
      <p:grpSp>
        <p:nvGrpSpPr>
          <p:cNvPr id="20" name="Group 19">
            <a:extLst>
              <a:ext uri="{FF2B5EF4-FFF2-40B4-BE49-F238E27FC236}">
                <a16:creationId xmlns:a16="http://schemas.microsoft.com/office/drawing/2014/main" id="{4DDDDD4E-1857-4A51-A02A-375C123E110B}"/>
              </a:ext>
            </a:extLst>
          </p:cNvPr>
          <p:cNvGrpSpPr/>
          <p:nvPr/>
        </p:nvGrpSpPr>
        <p:grpSpPr>
          <a:xfrm>
            <a:off x="6503242" y="3656232"/>
            <a:ext cx="5688758" cy="3164961"/>
            <a:chOff x="2690337" y="1725319"/>
            <a:chExt cx="6811326" cy="3637526"/>
          </a:xfrm>
        </p:grpSpPr>
        <p:pic>
          <p:nvPicPr>
            <p:cNvPr id="15" name="Picture 14">
              <a:extLst>
                <a:ext uri="{FF2B5EF4-FFF2-40B4-BE49-F238E27FC236}">
                  <a16:creationId xmlns:a16="http://schemas.microsoft.com/office/drawing/2014/main" id="{BA9F0C08-0AB0-4006-98BF-763D5F3DD051}"/>
                </a:ext>
              </a:extLst>
            </p:cNvPr>
            <p:cNvPicPr>
              <a:picLocks noChangeAspect="1"/>
            </p:cNvPicPr>
            <p:nvPr/>
          </p:nvPicPr>
          <p:blipFill rotWithShape="1">
            <a:blip r:embed="rId4"/>
            <a:srcRect t="5950"/>
            <a:stretch/>
          </p:blipFill>
          <p:spPr>
            <a:xfrm>
              <a:off x="2690337" y="1725319"/>
              <a:ext cx="6811326" cy="3637526"/>
            </a:xfrm>
            <a:prstGeom prst="rect">
              <a:avLst/>
            </a:prstGeom>
          </p:spPr>
        </p:pic>
        <p:pic>
          <p:nvPicPr>
            <p:cNvPr id="17" name="Picture 16">
              <a:extLst>
                <a:ext uri="{FF2B5EF4-FFF2-40B4-BE49-F238E27FC236}">
                  <a16:creationId xmlns:a16="http://schemas.microsoft.com/office/drawing/2014/main" id="{E432EA12-A20F-4E68-BCBB-D28CD3EAFD5A}"/>
                </a:ext>
              </a:extLst>
            </p:cNvPr>
            <p:cNvPicPr>
              <a:picLocks noChangeAspect="1"/>
            </p:cNvPicPr>
            <p:nvPr/>
          </p:nvPicPr>
          <p:blipFill>
            <a:blip r:embed="rId5"/>
            <a:stretch>
              <a:fillRect/>
            </a:stretch>
          </p:blipFill>
          <p:spPr>
            <a:xfrm>
              <a:off x="4957603" y="1729229"/>
              <a:ext cx="2276793" cy="238158"/>
            </a:xfrm>
            <a:prstGeom prst="rect">
              <a:avLst/>
            </a:prstGeom>
          </p:spPr>
        </p:pic>
        <p:pic>
          <p:nvPicPr>
            <p:cNvPr id="19" name="Picture 18">
              <a:extLst>
                <a:ext uri="{FF2B5EF4-FFF2-40B4-BE49-F238E27FC236}">
                  <a16:creationId xmlns:a16="http://schemas.microsoft.com/office/drawing/2014/main" id="{12918F52-C89D-48BE-9C82-5C67202E6E53}"/>
                </a:ext>
              </a:extLst>
            </p:cNvPr>
            <p:cNvPicPr>
              <a:picLocks noChangeAspect="1"/>
            </p:cNvPicPr>
            <p:nvPr/>
          </p:nvPicPr>
          <p:blipFill>
            <a:blip r:embed="rId6"/>
            <a:stretch>
              <a:fillRect/>
            </a:stretch>
          </p:blipFill>
          <p:spPr>
            <a:xfrm>
              <a:off x="9033296" y="2516226"/>
              <a:ext cx="390243" cy="2471537"/>
            </a:xfrm>
            <a:prstGeom prst="rect">
              <a:avLst/>
            </a:prstGeom>
          </p:spPr>
        </p:pic>
      </p:grpSp>
      <p:cxnSp>
        <p:nvCxnSpPr>
          <p:cNvPr id="6" name="Straight Connector 5">
            <a:extLst>
              <a:ext uri="{FF2B5EF4-FFF2-40B4-BE49-F238E27FC236}">
                <a16:creationId xmlns:a16="http://schemas.microsoft.com/office/drawing/2014/main" id="{630F8E69-3D03-4E5B-9FA5-7AD2374113ED}"/>
              </a:ext>
            </a:extLst>
          </p:cNvPr>
          <p:cNvCxnSpPr/>
          <p:nvPr/>
        </p:nvCxnSpPr>
        <p:spPr>
          <a:xfrm>
            <a:off x="973394" y="2438400"/>
            <a:ext cx="5447071"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6A3F819B-3454-44B8-8532-141BE6A84C60}"/>
              </a:ext>
            </a:extLst>
          </p:cNvPr>
          <p:cNvCxnSpPr/>
          <p:nvPr/>
        </p:nvCxnSpPr>
        <p:spPr>
          <a:xfrm>
            <a:off x="938978" y="3908324"/>
            <a:ext cx="5447071"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250673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43D695-78ED-4835-B876-2ADAAF02F14F}"/>
              </a:ext>
            </a:extLst>
          </p:cNvPr>
          <p:cNvSpPr>
            <a:spLocks noGrp="1"/>
          </p:cNvSpPr>
          <p:nvPr>
            <p:ph type="title"/>
          </p:nvPr>
        </p:nvSpPr>
        <p:spPr/>
        <p:txBody>
          <a:bodyPr>
            <a:normAutofit fontScale="90000"/>
          </a:bodyPr>
          <a:lstStyle/>
          <a:p>
            <a:r>
              <a:rPr lang="en-US" dirty="0"/>
              <a:t>Visualization – Bar and Line Chart of Poverty by Region</a:t>
            </a:r>
          </a:p>
        </p:txBody>
      </p:sp>
      <p:sp>
        <p:nvSpPr>
          <p:cNvPr id="6" name="TextBox 5">
            <a:extLst>
              <a:ext uri="{FF2B5EF4-FFF2-40B4-BE49-F238E27FC236}">
                <a16:creationId xmlns:a16="http://schemas.microsoft.com/office/drawing/2014/main" id="{7FDE7943-B2BA-4381-BBF4-1D762B396FA2}"/>
              </a:ext>
            </a:extLst>
          </p:cNvPr>
          <p:cNvSpPr txBox="1"/>
          <p:nvPr/>
        </p:nvSpPr>
        <p:spPr>
          <a:xfrm>
            <a:off x="6095999" y="1354856"/>
            <a:ext cx="4488024" cy="1477328"/>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The top 4 regions with the highest mean poverty are in Africa</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Europe and East Asia have the two lowest mean poverty rates</a:t>
            </a:r>
          </a:p>
        </p:txBody>
      </p:sp>
      <p:pic>
        <p:nvPicPr>
          <p:cNvPr id="8" name="Picture 7">
            <a:extLst>
              <a:ext uri="{FF2B5EF4-FFF2-40B4-BE49-F238E27FC236}">
                <a16:creationId xmlns:a16="http://schemas.microsoft.com/office/drawing/2014/main" id="{01CFCB17-3932-47D9-BEF9-039E3B5A59FC}"/>
              </a:ext>
            </a:extLst>
          </p:cNvPr>
          <p:cNvPicPr>
            <a:picLocks noChangeAspect="1"/>
          </p:cNvPicPr>
          <p:nvPr/>
        </p:nvPicPr>
        <p:blipFill>
          <a:blip r:embed="rId3"/>
          <a:stretch>
            <a:fillRect/>
          </a:stretch>
        </p:blipFill>
        <p:spPr>
          <a:xfrm>
            <a:off x="5868955" y="3717121"/>
            <a:ext cx="6295718" cy="3140879"/>
          </a:xfrm>
          <a:prstGeom prst="rect">
            <a:avLst/>
          </a:prstGeom>
        </p:spPr>
      </p:pic>
      <p:sp>
        <p:nvSpPr>
          <p:cNvPr id="9" name="TextBox 8">
            <a:extLst>
              <a:ext uri="{FF2B5EF4-FFF2-40B4-BE49-F238E27FC236}">
                <a16:creationId xmlns:a16="http://schemas.microsoft.com/office/drawing/2014/main" id="{9C404EBE-C87E-448A-AC95-A93E1F361301}"/>
              </a:ext>
            </a:extLst>
          </p:cNvPr>
          <p:cNvSpPr txBox="1"/>
          <p:nvPr/>
        </p:nvSpPr>
        <p:spPr>
          <a:xfrm>
            <a:off x="1607975" y="4549676"/>
            <a:ext cx="4488024" cy="1477328"/>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Most region’s poverty rates appear to decrease over study period</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East &amp; Southern Africa show large swing in 2011, then steady return to previous highs</a:t>
            </a:r>
          </a:p>
        </p:txBody>
      </p:sp>
      <p:pic>
        <p:nvPicPr>
          <p:cNvPr id="5" name="Picture 4">
            <a:extLst>
              <a:ext uri="{FF2B5EF4-FFF2-40B4-BE49-F238E27FC236}">
                <a16:creationId xmlns:a16="http://schemas.microsoft.com/office/drawing/2014/main" id="{DDC4210F-9649-48CC-8FC4-B7A67C375D6B}"/>
              </a:ext>
            </a:extLst>
          </p:cNvPr>
          <p:cNvPicPr>
            <a:picLocks noChangeAspect="1"/>
          </p:cNvPicPr>
          <p:nvPr/>
        </p:nvPicPr>
        <p:blipFill>
          <a:blip r:embed="rId4"/>
          <a:stretch>
            <a:fillRect/>
          </a:stretch>
        </p:blipFill>
        <p:spPr>
          <a:xfrm>
            <a:off x="1082451" y="1354856"/>
            <a:ext cx="4786504" cy="3194820"/>
          </a:xfrm>
          <a:prstGeom prst="rect">
            <a:avLst/>
          </a:prstGeom>
        </p:spPr>
      </p:pic>
      <p:sp>
        <p:nvSpPr>
          <p:cNvPr id="10" name="Arrow: Right 9">
            <a:extLst>
              <a:ext uri="{FF2B5EF4-FFF2-40B4-BE49-F238E27FC236}">
                <a16:creationId xmlns:a16="http://schemas.microsoft.com/office/drawing/2014/main" id="{148136B7-D6AD-4E89-B1DA-C92C00EFB947}"/>
              </a:ext>
            </a:extLst>
          </p:cNvPr>
          <p:cNvSpPr/>
          <p:nvPr/>
        </p:nvSpPr>
        <p:spPr>
          <a:xfrm rot="10800000">
            <a:off x="10459715" y="4549676"/>
            <a:ext cx="422788" cy="37468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7962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43D695-78ED-4835-B876-2ADAAF02F14F}"/>
              </a:ext>
            </a:extLst>
          </p:cNvPr>
          <p:cNvSpPr>
            <a:spLocks noGrp="1"/>
          </p:cNvSpPr>
          <p:nvPr>
            <p:ph type="title"/>
          </p:nvPr>
        </p:nvSpPr>
        <p:spPr/>
        <p:txBody>
          <a:bodyPr>
            <a:normAutofit fontScale="90000"/>
          </a:bodyPr>
          <a:lstStyle/>
          <a:p>
            <a:r>
              <a:rPr lang="en-US" dirty="0"/>
              <a:t>Visualization – Scatter Plot of Poverty vs CPIA Scores</a:t>
            </a:r>
          </a:p>
        </p:txBody>
      </p:sp>
      <p:sp>
        <p:nvSpPr>
          <p:cNvPr id="5" name="TextBox 4">
            <a:extLst>
              <a:ext uri="{FF2B5EF4-FFF2-40B4-BE49-F238E27FC236}">
                <a16:creationId xmlns:a16="http://schemas.microsoft.com/office/drawing/2014/main" id="{4B33C0E2-9516-4A3B-A0E0-A42EEDA2DCA8}"/>
              </a:ext>
            </a:extLst>
          </p:cNvPr>
          <p:cNvSpPr txBox="1"/>
          <p:nvPr/>
        </p:nvSpPr>
        <p:spPr>
          <a:xfrm>
            <a:off x="8972549" y="1660849"/>
            <a:ext cx="2905319" cy="1200329"/>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All plots appear similar in shape</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Relationships appear mild if at all</a:t>
            </a:r>
          </a:p>
        </p:txBody>
      </p:sp>
      <p:pic>
        <p:nvPicPr>
          <p:cNvPr id="8" name="Picture 7">
            <a:extLst>
              <a:ext uri="{FF2B5EF4-FFF2-40B4-BE49-F238E27FC236}">
                <a16:creationId xmlns:a16="http://schemas.microsoft.com/office/drawing/2014/main" id="{F780B1BE-E3CD-4D43-8B03-8713F63435DC}"/>
              </a:ext>
            </a:extLst>
          </p:cNvPr>
          <p:cNvPicPr>
            <a:picLocks noChangeAspect="1"/>
          </p:cNvPicPr>
          <p:nvPr/>
        </p:nvPicPr>
        <p:blipFill>
          <a:blip r:embed="rId3"/>
          <a:stretch>
            <a:fillRect/>
          </a:stretch>
        </p:blipFill>
        <p:spPr>
          <a:xfrm>
            <a:off x="838199" y="1364370"/>
            <a:ext cx="8050161" cy="5256956"/>
          </a:xfrm>
          <a:prstGeom prst="rect">
            <a:avLst/>
          </a:prstGeom>
        </p:spPr>
      </p:pic>
      <p:cxnSp>
        <p:nvCxnSpPr>
          <p:cNvPr id="6" name="Straight Connector 5">
            <a:extLst>
              <a:ext uri="{FF2B5EF4-FFF2-40B4-BE49-F238E27FC236}">
                <a16:creationId xmlns:a16="http://schemas.microsoft.com/office/drawing/2014/main" id="{5E600772-3F9A-4D71-8E50-A2D75962047D}"/>
              </a:ext>
            </a:extLst>
          </p:cNvPr>
          <p:cNvCxnSpPr>
            <a:cxnSpLocks/>
          </p:cNvCxnSpPr>
          <p:nvPr/>
        </p:nvCxnSpPr>
        <p:spPr>
          <a:xfrm>
            <a:off x="4227871" y="3117027"/>
            <a:ext cx="1150375" cy="62394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695E19-2A72-4794-AA2C-2149EF977B9C}"/>
              </a:ext>
            </a:extLst>
          </p:cNvPr>
          <p:cNvCxnSpPr>
            <a:cxnSpLocks/>
          </p:cNvCxnSpPr>
          <p:nvPr/>
        </p:nvCxnSpPr>
        <p:spPr>
          <a:xfrm>
            <a:off x="5010677" y="1899003"/>
            <a:ext cx="903515" cy="135449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9F89E5-3280-45E6-8D46-2E7A055858F1}"/>
              </a:ext>
            </a:extLst>
          </p:cNvPr>
          <p:cNvCxnSpPr>
            <a:cxnSpLocks/>
          </p:cNvCxnSpPr>
          <p:nvPr/>
        </p:nvCxnSpPr>
        <p:spPr>
          <a:xfrm>
            <a:off x="6504042" y="3269427"/>
            <a:ext cx="1150375" cy="62394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B61110-2B7E-4BA1-A26A-F21C0D3D31E6}"/>
              </a:ext>
            </a:extLst>
          </p:cNvPr>
          <p:cNvCxnSpPr>
            <a:cxnSpLocks/>
          </p:cNvCxnSpPr>
          <p:nvPr/>
        </p:nvCxnSpPr>
        <p:spPr>
          <a:xfrm>
            <a:off x="7286848" y="2051403"/>
            <a:ext cx="903515" cy="135449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2B9F524-82DF-49D2-AC1C-43769515A68C}"/>
              </a:ext>
            </a:extLst>
          </p:cNvPr>
          <p:cNvCxnSpPr>
            <a:cxnSpLocks/>
          </p:cNvCxnSpPr>
          <p:nvPr/>
        </p:nvCxnSpPr>
        <p:spPr>
          <a:xfrm>
            <a:off x="3982062" y="5732413"/>
            <a:ext cx="1150375" cy="62394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BADD50-17C4-4E2F-AB05-01C79D772626}"/>
              </a:ext>
            </a:extLst>
          </p:cNvPr>
          <p:cNvCxnSpPr>
            <a:cxnSpLocks/>
          </p:cNvCxnSpPr>
          <p:nvPr/>
        </p:nvCxnSpPr>
        <p:spPr>
          <a:xfrm>
            <a:off x="4863279" y="4503903"/>
            <a:ext cx="599155" cy="130245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EAF6CB-5044-4C09-A64D-1922E93F5E04}"/>
              </a:ext>
            </a:extLst>
          </p:cNvPr>
          <p:cNvCxnSpPr>
            <a:cxnSpLocks/>
          </p:cNvCxnSpPr>
          <p:nvPr/>
        </p:nvCxnSpPr>
        <p:spPr>
          <a:xfrm flipV="1">
            <a:off x="2120690" y="5732413"/>
            <a:ext cx="1094458" cy="623947"/>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FBE856-28CF-4641-99DE-2F99E86189D2}"/>
              </a:ext>
            </a:extLst>
          </p:cNvPr>
          <p:cNvCxnSpPr>
            <a:cxnSpLocks/>
          </p:cNvCxnSpPr>
          <p:nvPr/>
        </p:nvCxnSpPr>
        <p:spPr>
          <a:xfrm flipV="1">
            <a:off x="1575919" y="4699819"/>
            <a:ext cx="1196778" cy="70891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5AE68C2-F92A-4797-80AE-7E7296A3E34C}"/>
              </a:ext>
            </a:extLst>
          </p:cNvPr>
          <p:cNvSpPr/>
          <p:nvPr/>
        </p:nvSpPr>
        <p:spPr>
          <a:xfrm>
            <a:off x="4608766" y="2390395"/>
            <a:ext cx="505267" cy="923330"/>
          </a:xfrm>
          <a:prstGeom prst="rect">
            <a:avLst/>
          </a:prstGeom>
          <a:noFill/>
        </p:spPr>
        <p:txBody>
          <a:bodyPr wrap="none" lIns="91440" tIns="45720" rIns="91440" bIns="45720">
            <a:spAutoFit/>
          </a:bodyPr>
          <a:lstStyle/>
          <a:p>
            <a:pPr algn="ctr"/>
            <a:r>
              <a:rPr lang="en-US" sz="5400" b="0" cap="none" spc="0" dirty="0">
                <a:ln w="0"/>
                <a:solidFill>
                  <a:schemeClr val="accent4">
                    <a:lumMod val="50000"/>
                  </a:schemeClr>
                </a:solidFill>
                <a:effectLst>
                  <a:outerShdw blurRad="38100" dist="25400" dir="5400000" algn="ctr" rotWithShape="0">
                    <a:srgbClr val="6E747A">
                      <a:alpha val="43000"/>
                    </a:srgbClr>
                  </a:outerShdw>
                </a:effectLst>
              </a:rPr>
              <a:t>?</a:t>
            </a:r>
          </a:p>
        </p:txBody>
      </p:sp>
      <p:sp>
        <p:nvSpPr>
          <p:cNvPr id="15" name="Rectangle 14">
            <a:extLst>
              <a:ext uri="{FF2B5EF4-FFF2-40B4-BE49-F238E27FC236}">
                <a16:creationId xmlns:a16="http://schemas.microsoft.com/office/drawing/2014/main" id="{4276C689-EB65-4D36-B545-32C261206EDE}"/>
              </a:ext>
            </a:extLst>
          </p:cNvPr>
          <p:cNvSpPr/>
          <p:nvPr/>
        </p:nvSpPr>
        <p:spPr>
          <a:xfrm>
            <a:off x="6842605" y="2482566"/>
            <a:ext cx="505267" cy="923330"/>
          </a:xfrm>
          <a:prstGeom prst="rect">
            <a:avLst/>
          </a:prstGeom>
          <a:noFill/>
        </p:spPr>
        <p:txBody>
          <a:bodyPr wrap="none" lIns="91440" tIns="45720" rIns="91440" bIns="45720">
            <a:spAutoFit/>
          </a:bodyPr>
          <a:lstStyle/>
          <a:p>
            <a:pPr algn="ctr"/>
            <a:r>
              <a:rPr lang="en-US" sz="5400" b="0" cap="none" spc="0" dirty="0">
                <a:ln w="0"/>
                <a:solidFill>
                  <a:schemeClr val="accent4">
                    <a:lumMod val="50000"/>
                  </a:schemeClr>
                </a:solidFill>
                <a:effectLst>
                  <a:outerShdw blurRad="38100" dist="25400" dir="5400000" algn="ctr" rotWithShape="0">
                    <a:srgbClr val="6E747A">
                      <a:alpha val="43000"/>
                    </a:srgbClr>
                  </a:outerShdw>
                </a:effectLst>
              </a:rPr>
              <a:t>?</a:t>
            </a:r>
          </a:p>
        </p:txBody>
      </p:sp>
      <p:sp>
        <p:nvSpPr>
          <p:cNvPr id="16" name="Rectangle 15">
            <a:extLst>
              <a:ext uri="{FF2B5EF4-FFF2-40B4-BE49-F238E27FC236}">
                <a16:creationId xmlns:a16="http://schemas.microsoft.com/office/drawing/2014/main" id="{E76F01F6-69C5-4544-A90D-D23B026575CD}"/>
              </a:ext>
            </a:extLst>
          </p:cNvPr>
          <p:cNvSpPr/>
          <p:nvPr/>
        </p:nvSpPr>
        <p:spPr>
          <a:xfrm>
            <a:off x="2174308" y="5031965"/>
            <a:ext cx="505267" cy="923330"/>
          </a:xfrm>
          <a:prstGeom prst="rect">
            <a:avLst/>
          </a:prstGeom>
          <a:noFill/>
        </p:spPr>
        <p:txBody>
          <a:bodyPr wrap="none" lIns="91440" tIns="45720" rIns="91440" bIns="45720">
            <a:spAutoFit/>
          </a:bodyPr>
          <a:lstStyle/>
          <a:p>
            <a:pPr algn="ctr"/>
            <a:r>
              <a:rPr lang="en-US" sz="5400" b="0" cap="none" spc="0" dirty="0">
                <a:ln w="0"/>
                <a:solidFill>
                  <a:schemeClr val="accent4">
                    <a:lumMod val="50000"/>
                  </a:schemeClr>
                </a:solidFill>
                <a:effectLst>
                  <a:outerShdw blurRad="38100" dist="25400" dir="5400000" algn="ctr" rotWithShape="0">
                    <a:srgbClr val="6E747A">
                      <a:alpha val="43000"/>
                    </a:srgbClr>
                  </a:outerShdw>
                </a:effectLst>
              </a:rPr>
              <a:t>?</a:t>
            </a:r>
          </a:p>
        </p:txBody>
      </p:sp>
      <p:sp>
        <p:nvSpPr>
          <p:cNvPr id="17" name="Rectangle 16">
            <a:extLst>
              <a:ext uri="{FF2B5EF4-FFF2-40B4-BE49-F238E27FC236}">
                <a16:creationId xmlns:a16="http://schemas.microsoft.com/office/drawing/2014/main" id="{AA20006B-7C6C-48DF-9E83-EC4D1BE43FBD}"/>
              </a:ext>
            </a:extLst>
          </p:cNvPr>
          <p:cNvSpPr/>
          <p:nvPr/>
        </p:nvSpPr>
        <p:spPr>
          <a:xfrm>
            <a:off x="4423855" y="4947070"/>
            <a:ext cx="505267" cy="923330"/>
          </a:xfrm>
          <a:prstGeom prst="rect">
            <a:avLst/>
          </a:prstGeom>
          <a:noFill/>
        </p:spPr>
        <p:txBody>
          <a:bodyPr wrap="none" lIns="91440" tIns="45720" rIns="91440" bIns="45720">
            <a:spAutoFit/>
          </a:bodyPr>
          <a:lstStyle/>
          <a:p>
            <a:pPr algn="ctr"/>
            <a:r>
              <a:rPr lang="en-US" sz="5400" b="0" cap="none" spc="0" dirty="0">
                <a:ln w="0"/>
                <a:solidFill>
                  <a:schemeClr val="accent4">
                    <a:lumMod val="50000"/>
                  </a:schemeClr>
                </a:solidFill>
                <a:effectLst>
                  <a:outerShdw blurRad="38100" dist="25400" dir="5400000" algn="ctr" rotWithShape="0">
                    <a:srgbClr val="6E747A">
                      <a:alpha val="43000"/>
                    </a:srgbClr>
                  </a:outerShdw>
                </a:effectLst>
              </a:rPr>
              <a:t>?</a:t>
            </a:r>
          </a:p>
        </p:txBody>
      </p:sp>
    </p:spTree>
    <p:custDataLst>
      <p:tags r:id="rId1"/>
    </p:custDataLst>
    <p:extLst>
      <p:ext uri="{BB962C8B-B14F-4D97-AF65-F5344CB8AC3E}">
        <p14:creationId xmlns:p14="http://schemas.microsoft.com/office/powerpoint/2010/main" val="31079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lstStyle/>
          <a:p>
            <a:r>
              <a:rPr lang="en-US" dirty="0"/>
              <a:t>Visualization – Scatter Plot of Poverty vs Income</a:t>
            </a:r>
          </a:p>
        </p:txBody>
      </p:sp>
      <p:pic>
        <p:nvPicPr>
          <p:cNvPr id="7" name="Picture 6">
            <a:extLst>
              <a:ext uri="{FF2B5EF4-FFF2-40B4-BE49-F238E27FC236}">
                <a16:creationId xmlns:a16="http://schemas.microsoft.com/office/drawing/2014/main" id="{B07F466D-E158-4A85-A258-6F39916E2758}"/>
              </a:ext>
            </a:extLst>
          </p:cNvPr>
          <p:cNvPicPr>
            <a:picLocks noChangeAspect="1"/>
          </p:cNvPicPr>
          <p:nvPr/>
        </p:nvPicPr>
        <p:blipFill rotWithShape="1">
          <a:blip r:embed="rId3"/>
          <a:srcRect b="46709"/>
          <a:stretch/>
        </p:blipFill>
        <p:spPr>
          <a:xfrm>
            <a:off x="838200" y="1352940"/>
            <a:ext cx="9758105" cy="2556588"/>
          </a:xfrm>
          <a:prstGeom prst="rect">
            <a:avLst/>
          </a:prstGeom>
        </p:spPr>
      </p:pic>
      <p:pic>
        <p:nvPicPr>
          <p:cNvPr id="9" name="Picture 8">
            <a:extLst>
              <a:ext uri="{FF2B5EF4-FFF2-40B4-BE49-F238E27FC236}">
                <a16:creationId xmlns:a16="http://schemas.microsoft.com/office/drawing/2014/main" id="{C6023762-4C4B-4F7E-964C-27393DC482B7}"/>
              </a:ext>
            </a:extLst>
          </p:cNvPr>
          <p:cNvPicPr>
            <a:picLocks noChangeAspect="1"/>
          </p:cNvPicPr>
          <p:nvPr/>
        </p:nvPicPr>
        <p:blipFill rotWithShape="1">
          <a:blip r:embed="rId3"/>
          <a:srcRect t="53516" r="25305"/>
          <a:stretch/>
        </p:blipFill>
        <p:spPr>
          <a:xfrm>
            <a:off x="838200" y="4012163"/>
            <a:ext cx="7288763" cy="2230018"/>
          </a:xfrm>
          <a:prstGeom prst="rect">
            <a:avLst/>
          </a:prstGeom>
        </p:spPr>
      </p:pic>
      <p:cxnSp>
        <p:nvCxnSpPr>
          <p:cNvPr id="12" name="Straight Connector 11">
            <a:extLst>
              <a:ext uri="{FF2B5EF4-FFF2-40B4-BE49-F238E27FC236}">
                <a16:creationId xmlns:a16="http://schemas.microsoft.com/office/drawing/2014/main" id="{191E765D-6A4E-40DA-8918-EF75B1A05FC5}"/>
              </a:ext>
            </a:extLst>
          </p:cNvPr>
          <p:cNvCxnSpPr/>
          <p:nvPr/>
        </p:nvCxnSpPr>
        <p:spPr>
          <a:xfrm flipV="1">
            <a:off x="9022702" y="2612571"/>
            <a:ext cx="1184988" cy="96105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046408-90CB-4749-A055-CD2E28F0D693}"/>
              </a:ext>
            </a:extLst>
          </p:cNvPr>
          <p:cNvCxnSpPr>
            <a:cxnSpLocks/>
          </p:cNvCxnSpPr>
          <p:nvPr/>
        </p:nvCxnSpPr>
        <p:spPr>
          <a:xfrm flipV="1">
            <a:off x="8354008" y="2023611"/>
            <a:ext cx="985935" cy="1333147"/>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F2A83F-3567-4003-8CD6-DE4597003EC4}"/>
              </a:ext>
            </a:extLst>
          </p:cNvPr>
          <p:cNvCxnSpPr>
            <a:cxnSpLocks/>
          </p:cNvCxnSpPr>
          <p:nvPr/>
        </p:nvCxnSpPr>
        <p:spPr>
          <a:xfrm>
            <a:off x="6189306" y="2438401"/>
            <a:ext cx="1125894" cy="113522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6AE2DC-3CA9-4334-AF7D-BF7C6B3F8CF3}"/>
              </a:ext>
            </a:extLst>
          </p:cNvPr>
          <p:cNvCxnSpPr>
            <a:cxnSpLocks/>
          </p:cNvCxnSpPr>
          <p:nvPr/>
        </p:nvCxnSpPr>
        <p:spPr>
          <a:xfrm>
            <a:off x="6971522" y="1819472"/>
            <a:ext cx="903515" cy="135449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D8D02EF-4A62-46F8-ABCE-E14C5A2ACB61}"/>
              </a:ext>
            </a:extLst>
          </p:cNvPr>
          <p:cNvCxnSpPr>
            <a:cxnSpLocks/>
          </p:cNvCxnSpPr>
          <p:nvPr/>
        </p:nvCxnSpPr>
        <p:spPr>
          <a:xfrm>
            <a:off x="3643604" y="2415850"/>
            <a:ext cx="1574541" cy="1232419"/>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47911B-8A69-4EB4-88C8-43C13E0BBA65}"/>
              </a:ext>
            </a:extLst>
          </p:cNvPr>
          <p:cNvCxnSpPr>
            <a:cxnSpLocks/>
          </p:cNvCxnSpPr>
          <p:nvPr/>
        </p:nvCxnSpPr>
        <p:spPr>
          <a:xfrm>
            <a:off x="4871746" y="2154591"/>
            <a:ext cx="661307" cy="111112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A8A48A-4025-4BD3-9D61-8F3D71C9333A}"/>
              </a:ext>
            </a:extLst>
          </p:cNvPr>
          <p:cNvCxnSpPr>
            <a:cxnSpLocks/>
          </p:cNvCxnSpPr>
          <p:nvPr/>
        </p:nvCxnSpPr>
        <p:spPr>
          <a:xfrm>
            <a:off x="1211420" y="2568250"/>
            <a:ext cx="1341664" cy="1066731"/>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C2CC8-6AB7-420D-9164-6EB911394616}"/>
              </a:ext>
            </a:extLst>
          </p:cNvPr>
          <p:cNvCxnSpPr>
            <a:cxnSpLocks/>
          </p:cNvCxnSpPr>
          <p:nvPr/>
        </p:nvCxnSpPr>
        <p:spPr>
          <a:xfrm>
            <a:off x="2387242" y="2154591"/>
            <a:ext cx="713627" cy="126352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67E83A-2449-4BFE-B7B5-E495A70FD44F}"/>
              </a:ext>
            </a:extLst>
          </p:cNvPr>
          <p:cNvCxnSpPr>
            <a:cxnSpLocks/>
          </p:cNvCxnSpPr>
          <p:nvPr/>
        </p:nvCxnSpPr>
        <p:spPr>
          <a:xfrm flipV="1">
            <a:off x="6497216" y="4965020"/>
            <a:ext cx="1184988" cy="96105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911B4D-2DC5-4584-B159-DF6021C625EE}"/>
              </a:ext>
            </a:extLst>
          </p:cNvPr>
          <p:cNvCxnSpPr>
            <a:cxnSpLocks/>
          </p:cNvCxnSpPr>
          <p:nvPr/>
        </p:nvCxnSpPr>
        <p:spPr>
          <a:xfrm flipV="1">
            <a:off x="5828522" y="4259426"/>
            <a:ext cx="1216090" cy="1449782"/>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704124-0217-444D-AEEE-986461A4BA7C}"/>
              </a:ext>
            </a:extLst>
          </p:cNvPr>
          <p:cNvCxnSpPr>
            <a:cxnSpLocks/>
          </p:cNvCxnSpPr>
          <p:nvPr/>
        </p:nvCxnSpPr>
        <p:spPr>
          <a:xfrm flipV="1">
            <a:off x="4186333" y="4893486"/>
            <a:ext cx="1184988" cy="96105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4D9EB9-B454-41D0-8E0A-2A6B294A48C1}"/>
              </a:ext>
            </a:extLst>
          </p:cNvPr>
          <p:cNvCxnSpPr>
            <a:cxnSpLocks/>
          </p:cNvCxnSpPr>
          <p:nvPr/>
        </p:nvCxnSpPr>
        <p:spPr>
          <a:xfrm flipV="1">
            <a:off x="3643604" y="4187892"/>
            <a:ext cx="1090125" cy="141980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EDE735A-75AF-450F-BB9C-CB994C77C59F}"/>
              </a:ext>
            </a:extLst>
          </p:cNvPr>
          <p:cNvCxnSpPr>
            <a:cxnSpLocks/>
          </p:cNvCxnSpPr>
          <p:nvPr/>
        </p:nvCxnSpPr>
        <p:spPr>
          <a:xfrm>
            <a:off x="1670180" y="4850291"/>
            <a:ext cx="891073" cy="1004249"/>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3E5C1AC-0515-4DE9-9122-5CB207CFBEFD}"/>
              </a:ext>
            </a:extLst>
          </p:cNvPr>
          <p:cNvCxnSpPr>
            <a:cxnSpLocks/>
          </p:cNvCxnSpPr>
          <p:nvPr/>
        </p:nvCxnSpPr>
        <p:spPr>
          <a:xfrm>
            <a:off x="2539642" y="4509016"/>
            <a:ext cx="646761" cy="1200192"/>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C292D00-0052-42A5-8480-E6BFA26EF607}"/>
              </a:ext>
            </a:extLst>
          </p:cNvPr>
          <p:cNvSpPr txBox="1"/>
          <p:nvPr/>
        </p:nvSpPr>
        <p:spPr>
          <a:xfrm>
            <a:off x="8170507" y="4054150"/>
            <a:ext cx="3133531" cy="2031325"/>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All appear to have moderate correlation </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3 positive, 4 negative</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Also appears to be collinearity between them</a:t>
            </a:r>
          </a:p>
        </p:txBody>
      </p:sp>
    </p:spTree>
    <p:custDataLst>
      <p:tags r:id="rId1"/>
    </p:custDataLst>
    <p:extLst>
      <p:ext uri="{BB962C8B-B14F-4D97-AF65-F5344CB8AC3E}">
        <p14:creationId xmlns:p14="http://schemas.microsoft.com/office/powerpoint/2010/main" val="262462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normAutofit fontScale="90000"/>
          </a:bodyPr>
          <a:lstStyle/>
          <a:p>
            <a:r>
              <a:rPr lang="en-US" dirty="0"/>
              <a:t>Visualization – Scatter Plot of Poverty vs Trade &amp; Education</a:t>
            </a:r>
          </a:p>
        </p:txBody>
      </p:sp>
      <p:pic>
        <p:nvPicPr>
          <p:cNvPr id="5" name="Picture 4">
            <a:extLst>
              <a:ext uri="{FF2B5EF4-FFF2-40B4-BE49-F238E27FC236}">
                <a16:creationId xmlns:a16="http://schemas.microsoft.com/office/drawing/2014/main" id="{B9DE9EB6-E9DE-4C1A-B0BE-747A733802DB}"/>
              </a:ext>
            </a:extLst>
          </p:cNvPr>
          <p:cNvPicPr>
            <a:picLocks noChangeAspect="1"/>
          </p:cNvPicPr>
          <p:nvPr/>
        </p:nvPicPr>
        <p:blipFill>
          <a:blip r:embed="rId3"/>
          <a:stretch>
            <a:fillRect/>
          </a:stretch>
        </p:blipFill>
        <p:spPr>
          <a:xfrm>
            <a:off x="838201" y="1341365"/>
            <a:ext cx="6449007" cy="2786760"/>
          </a:xfrm>
          <a:prstGeom prst="rect">
            <a:avLst/>
          </a:prstGeom>
        </p:spPr>
      </p:pic>
      <p:pic>
        <p:nvPicPr>
          <p:cNvPr id="7" name="Picture 6">
            <a:extLst>
              <a:ext uri="{FF2B5EF4-FFF2-40B4-BE49-F238E27FC236}">
                <a16:creationId xmlns:a16="http://schemas.microsoft.com/office/drawing/2014/main" id="{CCE960DB-1846-422D-98DE-7657380D10F2}"/>
              </a:ext>
            </a:extLst>
          </p:cNvPr>
          <p:cNvPicPr>
            <a:picLocks noChangeAspect="1"/>
          </p:cNvPicPr>
          <p:nvPr/>
        </p:nvPicPr>
        <p:blipFill>
          <a:blip r:embed="rId4"/>
          <a:stretch>
            <a:fillRect/>
          </a:stretch>
        </p:blipFill>
        <p:spPr>
          <a:xfrm>
            <a:off x="4915681" y="4119804"/>
            <a:ext cx="6449007" cy="2738195"/>
          </a:xfrm>
          <a:prstGeom prst="rect">
            <a:avLst/>
          </a:prstGeom>
        </p:spPr>
      </p:pic>
      <p:sp>
        <p:nvSpPr>
          <p:cNvPr id="10" name="Arc 9">
            <a:extLst>
              <a:ext uri="{FF2B5EF4-FFF2-40B4-BE49-F238E27FC236}">
                <a16:creationId xmlns:a16="http://schemas.microsoft.com/office/drawing/2014/main" id="{F8E75A7F-462F-4196-92E6-3526B24C87B7}"/>
              </a:ext>
            </a:extLst>
          </p:cNvPr>
          <p:cNvSpPr/>
          <p:nvPr/>
        </p:nvSpPr>
        <p:spPr>
          <a:xfrm rot="9923981">
            <a:off x="1347462" y="422869"/>
            <a:ext cx="3704942" cy="2881583"/>
          </a:xfrm>
          <a:prstGeom prst="arc">
            <a:avLst>
              <a:gd name="adj1" fmla="val 17120495"/>
              <a:gd name="adj2" fmla="val 823434"/>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BA661EF-010A-4214-BE6D-E34215916747}"/>
              </a:ext>
            </a:extLst>
          </p:cNvPr>
          <p:cNvSpPr/>
          <p:nvPr/>
        </p:nvSpPr>
        <p:spPr>
          <a:xfrm rot="9923981">
            <a:off x="4504326" y="444635"/>
            <a:ext cx="3704942" cy="2881583"/>
          </a:xfrm>
          <a:prstGeom prst="arc">
            <a:avLst>
              <a:gd name="adj1" fmla="val 17120495"/>
              <a:gd name="adj2" fmla="val 823434"/>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6FD96A6-0757-4550-BBA2-47D2142AF022}"/>
              </a:ext>
            </a:extLst>
          </p:cNvPr>
          <p:cNvCxnSpPr/>
          <p:nvPr/>
        </p:nvCxnSpPr>
        <p:spPr>
          <a:xfrm>
            <a:off x="9339945" y="4683967"/>
            <a:ext cx="1418253" cy="1558213"/>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905A6C-249A-4D85-B089-57F97E9ECE66}"/>
              </a:ext>
            </a:extLst>
          </p:cNvPr>
          <p:cNvCxnSpPr>
            <a:cxnSpLocks/>
          </p:cNvCxnSpPr>
          <p:nvPr/>
        </p:nvCxnSpPr>
        <p:spPr>
          <a:xfrm>
            <a:off x="8649480" y="5607698"/>
            <a:ext cx="1688841" cy="91739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64A21E-71AF-49A9-8EAF-479D96E4EC84}"/>
              </a:ext>
            </a:extLst>
          </p:cNvPr>
          <p:cNvSpPr txBox="1"/>
          <p:nvPr/>
        </p:nvSpPr>
        <p:spPr>
          <a:xfrm>
            <a:off x="7310541" y="1341365"/>
            <a:ext cx="3133531" cy="1754326"/>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Non-linear moderate negative relationship to poverty</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Imports and Export plot looks identical – suspect collinearity</a:t>
            </a:r>
          </a:p>
          <a:p>
            <a:endParaRPr lang="en-US" dirty="0">
              <a:solidFill>
                <a:schemeClr val="accent4">
                  <a:lumMod val="50000"/>
                </a:schemeClr>
              </a:solidFill>
              <a:latin typeface="Arial Narrow" panose="020B0606020202030204" pitchFamily="34" charset="0"/>
            </a:endParaRPr>
          </a:p>
        </p:txBody>
      </p:sp>
      <p:sp>
        <p:nvSpPr>
          <p:cNvPr id="18" name="TextBox 17">
            <a:extLst>
              <a:ext uri="{FF2B5EF4-FFF2-40B4-BE49-F238E27FC236}">
                <a16:creationId xmlns:a16="http://schemas.microsoft.com/office/drawing/2014/main" id="{0827FDEB-BFD7-44C8-9CD0-F3975192DC1E}"/>
              </a:ext>
            </a:extLst>
          </p:cNvPr>
          <p:cNvSpPr txBox="1"/>
          <p:nvPr/>
        </p:nvSpPr>
        <p:spPr>
          <a:xfrm>
            <a:off x="1897235" y="4463408"/>
            <a:ext cx="3133531" cy="1754326"/>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College Enrollment appears to have moderate negative relationship</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Education expenditure is not as clear</a:t>
            </a:r>
          </a:p>
        </p:txBody>
      </p:sp>
    </p:spTree>
    <p:custDataLst>
      <p:tags r:id="rId1"/>
    </p:custDataLst>
    <p:extLst>
      <p:ext uri="{BB962C8B-B14F-4D97-AF65-F5344CB8AC3E}">
        <p14:creationId xmlns:p14="http://schemas.microsoft.com/office/powerpoint/2010/main" val="186511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AE9F-53B9-45C8-9615-065F06133FE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CBB27FF-8827-4363-AC13-10A299C4B7AD}"/>
              </a:ext>
            </a:extLst>
          </p:cNvPr>
          <p:cNvSpPr>
            <a:spLocks noGrp="1"/>
          </p:cNvSpPr>
          <p:nvPr>
            <p:ph idx="1"/>
          </p:nvPr>
        </p:nvSpPr>
        <p:spPr/>
        <p:txBody>
          <a:bodyPr/>
          <a:lstStyle/>
          <a:p>
            <a:r>
              <a:rPr lang="en-US" dirty="0"/>
              <a:t>Country23 (for sake of discretion) and the surrounding region have experienced many years of political and economic instability. Following recent elections, foreign investment and a renewed commitment to reform, senior officials have requested an economic analysis to guide policy decisions aimed at improving national development. Country23, currently ranked in the lower third globally for GDP per capita and poverty levels, seeks actionable insights into the key factors driving these outcomes. This study will use robust, data-driven methods to identify and explain the economic drivers most critical to GDP growth and poverty reduction, with the goal of supporting informed discussions and effective decision-making among parliamentary leaders</a:t>
            </a:r>
          </a:p>
        </p:txBody>
      </p:sp>
    </p:spTree>
    <p:custDataLst>
      <p:tags r:id="rId1"/>
    </p:custDataLst>
    <p:extLst>
      <p:ext uri="{BB962C8B-B14F-4D97-AF65-F5344CB8AC3E}">
        <p14:creationId xmlns:p14="http://schemas.microsoft.com/office/powerpoint/2010/main" val="262629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normAutofit fontScale="90000"/>
          </a:bodyPr>
          <a:lstStyle/>
          <a:p>
            <a:r>
              <a:rPr lang="en-US" dirty="0"/>
              <a:t>Visualization – Heatmap of Poverty Feature Collinearity</a:t>
            </a:r>
          </a:p>
        </p:txBody>
      </p:sp>
      <p:pic>
        <p:nvPicPr>
          <p:cNvPr id="4" name="Picture 3">
            <a:extLst>
              <a:ext uri="{FF2B5EF4-FFF2-40B4-BE49-F238E27FC236}">
                <a16:creationId xmlns:a16="http://schemas.microsoft.com/office/drawing/2014/main" id="{E3C369CD-16E6-49CA-B1C0-44D85D89800B}"/>
              </a:ext>
            </a:extLst>
          </p:cNvPr>
          <p:cNvPicPr>
            <a:picLocks noChangeAspect="1"/>
          </p:cNvPicPr>
          <p:nvPr/>
        </p:nvPicPr>
        <p:blipFill>
          <a:blip r:embed="rId3"/>
          <a:stretch>
            <a:fillRect/>
          </a:stretch>
        </p:blipFill>
        <p:spPr>
          <a:xfrm>
            <a:off x="1556769" y="1644320"/>
            <a:ext cx="5907721" cy="5055060"/>
          </a:xfrm>
          <a:prstGeom prst="rect">
            <a:avLst/>
          </a:prstGeom>
        </p:spPr>
      </p:pic>
      <p:sp>
        <p:nvSpPr>
          <p:cNvPr id="5" name="TextBox 4">
            <a:extLst>
              <a:ext uri="{FF2B5EF4-FFF2-40B4-BE49-F238E27FC236}">
                <a16:creationId xmlns:a16="http://schemas.microsoft.com/office/drawing/2014/main" id="{44B516B2-79FF-4240-A8DE-0FB97DE6E8CD}"/>
              </a:ext>
            </a:extLst>
          </p:cNvPr>
          <p:cNvSpPr txBox="1"/>
          <p:nvPr/>
        </p:nvSpPr>
        <p:spPr>
          <a:xfrm>
            <a:off x="7464490" y="1644320"/>
            <a:ext cx="3889310" cy="4524315"/>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Darker the color (correlation score closer to 1 or -1), more likely features are correlated to each other </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All income related features correlated</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Import, Exports correlated</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CPIA Inclusion correlated to 3 of 5 CPIA features</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Actions:</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Drop all but middle-class feature as representative of income share</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Drop import feature</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Drop CPIA inclusion feature</a:t>
            </a:r>
          </a:p>
        </p:txBody>
      </p:sp>
      <p:sp>
        <p:nvSpPr>
          <p:cNvPr id="3" name="Rectangle 2">
            <a:extLst>
              <a:ext uri="{FF2B5EF4-FFF2-40B4-BE49-F238E27FC236}">
                <a16:creationId xmlns:a16="http://schemas.microsoft.com/office/drawing/2014/main" id="{368F1E09-2C44-42C9-87E8-A75D9A563BB0}"/>
              </a:ext>
            </a:extLst>
          </p:cNvPr>
          <p:cNvSpPr/>
          <p:nvPr/>
        </p:nvSpPr>
        <p:spPr>
          <a:xfrm>
            <a:off x="4348065" y="3862873"/>
            <a:ext cx="1747935" cy="16048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ABE419-145B-47E1-A441-EC98D5A8BA50}"/>
              </a:ext>
            </a:extLst>
          </p:cNvPr>
          <p:cNvSpPr/>
          <p:nvPr/>
        </p:nvSpPr>
        <p:spPr>
          <a:xfrm>
            <a:off x="6008914" y="5413039"/>
            <a:ext cx="653143" cy="5629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81FA86-FF8F-414F-BB03-3D75227CE2D8}"/>
              </a:ext>
            </a:extLst>
          </p:cNvPr>
          <p:cNvSpPr/>
          <p:nvPr/>
        </p:nvSpPr>
        <p:spPr>
          <a:xfrm>
            <a:off x="3268825" y="1759090"/>
            <a:ext cx="323462" cy="8908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4539E86-1ED9-4AF5-AD09-768A47C7C469}"/>
              </a:ext>
            </a:extLst>
          </p:cNvPr>
          <p:cNvSpPr/>
          <p:nvPr/>
        </p:nvSpPr>
        <p:spPr>
          <a:xfrm>
            <a:off x="2088503" y="2834950"/>
            <a:ext cx="973495" cy="2830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8662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79D425-51E6-4723-ADB0-2A9E5058240F}"/>
              </a:ext>
            </a:extLst>
          </p:cNvPr>
          <p:cNvPicPr>
            <a:picLocks noChangeAspect="1"/>
          </p:cNvPicPr>
          <p:nvPr/>
        </p:nvPicPr>
        <p:blipFill>
          <a:blip r:embed="rId3"/>
          <a:stretch>
            <a:fillRect/>
          </a:stretch>
        </p:blipFill>
        <p:spPr>
          <a:xfrm>
            <a:off x="833533" y="1395655"/>
            <a:ext cx="5679233" cy="3320363"/>
          </a:xfrm>
          <a:prstGeom prst="rect">
            <a:avLst/>
          </a:prstGeom>
        </p:spPr>
      </p:pic>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normAutofit fontScale="90000"/>
          </a:bodyPr>
          <a:lstStyle/>
          <a:p>
            <a:r>
              <a:rPr lang="en-US" dirty="0"/>
              <a:t>Visualization – Box &amp; Bubble Plot of GDP by Region</a:t>
            </a:r>
          </a:p>
        </p:txBody>
      </p:sp>
      <p:sp>
        <p:nvSpPr>
          <p:cNvPr id="6" name="TextBox 5">
            <a:extLst>
              <a:ext uri="{FF2B5EF4-FFF2-40B4-BE49-F238E27FC236}">
                <a16:creationId xmlns:a16="http://schemas.microsoft.com/office/drawing/2014/main" id="{C26CFB6C-FEF1-4661-A963-E3D7F52BD55A}"/>
              </a:ext>
            </a:extLst>
          </p:cNvPr>
          <p:cNvSpPr txBox="1"/>
          <p:nvPr/>
        </p:nvSpPr>
        <p:spPr>
          <a:xfrm>
            <a:off x="6512767" y="1476102"/>
            <a:ext cx="3780485" cy="1200329"/>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Several regional distributions with outliers</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Most of data appear to be within the $5k – $30k range</a:t>
            </a:r>
          </a:p>
        </p:txBody>
      </p:sp>
      <p:sp>
        <p:nvSpPr>
          <p:cNvPr id="14" name="TextBox 13">
            <a:extLst>
              <a:ext uri="{FF2B5EF4-FFF2-40B4-BE49-F238E27FC236}">
                <a16:creationId xmlns:a16="http://schemas.microsoft.com/office/drawing/2014/main" id="{B370A436-34FF-44E3-A0B2-789985FE8162}"/>
              </a:ext>
            </a:extLst>
          </p:cNvPr>
          <p:cNvSpPr txBox="1"/>
          <p:nvPr/>
        </p:nvSpPr>
        <p:spPr>
          <a:xfrm>
            <a:off x="2631233" y="5175870"/>
            <a:ext cx="3816982" cy="923330"/>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Appears to be a larger disparity in Average GDP extremes with less transition from high to low than observed for Poverty</a:t>
            </a:r>
          </a:p>
        </p:txBody>
      </p:sp>
      <p:grpSp>
        <p:nvGrpSpPr>
          <p:cNvPr id="33" name="Group 32">
            <a:extLst>
              <a:ext uri="{FF2B5EF4-FFF2-40B4-BE49-F238E27FC236}">
                <a16:creationId xmlns:a16="http://schemas.microsoft.com/office/drawing/2014/main" id="{41702C73-C259-457D-97A5-4E3449E38386}"/>
              </a:ext>
            </a:extLst>
          </p:cNvPr>
          <p:cNvGrpSpPr/>
          <p:nvPr/>
        </p:nvGrpSpPr>
        <p:grpSpPr>
          <a:xfrm>
            <a:off x="6512767" y="3586764"/>
            <a:ext cx="5679233" cy="3290767"/>
            <a:chOff x="5980833" y="3429000"/>
            <a:chExt cx="6211167" cy="3448531"/>
          </a:xfrm>
        </p:grpSpPr>
        <p:pic>
          <p:nvPicPr>
            <p:cNvPr id="28" name="Picture 27">
              <a:extLst>
                <a:ext uri="{FF2B5EF4-FFF2-40B4-BE49-F238E27FC236}">
                  <a16:creationId xmlns:a16="http://schemas.microsoft.com/office/drawing/2014/main" id="{A2FD8E40-FFC4-493D-BE9B-74E4B4CADBF4}"/>
                </a:ext>
              </a:extLst>
            </p:cNvPr>
            <p:cNvPicPr>
              <a:picLocks noChangeAspect="1"/>
            </p:cNvPicPr>
            <p:nvPr/>
          </p:nvPicPr>
          <p:blipFill>
            <a:blip r:embed="rId4"/>
            <a:stretch>
              <a:fillRect/>
            </a:stretch>
          </p:blipFill>
          <p:spPr>
            <a:xfrm>
              <a:off x="5980833" y="3429000"/>
              <a:ext cx="6211167" cy="3448531"/>
            </a:xfrm>
            <a:prstGeom prst="rect">
              <a:avLst/>
            </a:prstGeom>
          </p:spPr>
        </p:pic>
        <p:pic>
          <p:nvPicPr>
            <p:cNvPr id="30" name="Picture 29">
              <a:extLst>
                <a:ext uri="{FF2B5EF4-FFF2-40B4-BE49-F238E27FC236}">
                  <a16:creationId xmlns:a16="http://schemas.microsoft.com/office/drawing/2014/main" id="{2216E46B-A976-43F0-8BDE-99FEE9815432}"/>
                </a:ext>
              </a:extLst>
            </p:cNvPr>
            <p:cNvPicPr>
              <a:picLocks noChangeAspect="1"/>
            </p:cNvPicPr>
            <p:nvPr/>
          </p:nvPicPr>
          <p:blipFill>
            <a:blip r:embed="rId5"/>
            <a:stretch>
              <a:fillRect/>
            </a:stretch>
          </p:blipFill>
          <p:spPr>
            <a:xfrm>
              <a:off x="11655400" y="4116955"/>
              <a:ext cx="466002" cy="2519574"/>
            </a:xfrm>
            <a:prstGeom prst="rect">
              <a:avLst/>
            </a:prstGeom>
          </p:spPr>
        </p:pic>
        <p:pic>
          <p:nvPicPr>
            <p:cNvPr id="32" name="Picture 31">
              <a:extLst>
                <a:ext uri="{FF2B5EF4-FFF2-40B4-BE49-F238E27FC236}">
                  <a16:creationId xmlns:a16="http://schemas.microsoft.com/office/drawing/2014/main" id="{5572DB2A-3A7D-4491-82B8-31A24A7D1E17}"/>
                </a:ext>
              </a:extLst>
            </p:cNvPr>
            <p:cNvPicPr>
              <a:picLocks noChangeAspect="1"/>
            </p:cNvPicPr>
            <p:nvPr/>
          </p:nvPicPr>
          <p:blipFill>
            <a:blip r:embed="rId6"/>
            <a:stretch>
              <a:fillRect/>
            </a:stretch>
          </p:blipFill>
          <p:spPr>
            <a:xfrm>
              <a:off x="8086151" y="3619484"/>
              <a:ext cx="2000529" cy="228632"/>
            </a:xfrm>
            <a:prstGeom prst="rect">
              <a:avLst/>
            </a:prstGeom>
          </p:spPr>
        </p:pic>
      </p:grpSp>
      <p:cxnSp>
        <p:nvCxnSpPr>
          <p:cNvPr id="8" name="Straight Connector 7">
            <a:extLst>
              <a:ext uri="{FF2B5EF4-FFF2-40B4-BE49-F238E27FC236}">
                <a16:creationId xmlns:a16="http://schemas.microsoft.com/office/drawing/2014/main" id="{55CA07F2-778F-4AA7-8C9F-523C3C174EA1}"/>
              </a:ext>
            </a:extLst>
          </p:cNvPr>
          <p:cNvCxnSpPr/>
          <p:nvPr/>
        </p:nvCxnSpPr>
        <p:spPr>
          <a:xfrm>
            <a:off x="1146886" y="3521450"/>
            <a:ext cx="5179267"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2C537F24-C9AF-4859-BD65-A9FA92F2E3FE}"/>
              </a:ext>
            </a:extLst>
          </p:cNvPr>
          <p:cNvCxnSpPr/>
          <p:nvPr/>
        </p:nvCxnSpPr>
        <p:spPr>
          <a:xfrm>
            <a:off x="1146886" y="3877620"/>
            <a:ext cx="5179267"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414795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lstStyle/>
          <a:p>
            <a:r>
              <a:rPr lang="en-US" dirty="0"/>
              <a:t>Visualization – Bar &amp; Line chart of GDP by Region</a:t>
            </a:r>
          </a:p>
        </p:txBody>
      </p:sp>
      <p:pic>
        <p:nvPicPr>
          <p:cNvPr id="5" name="Picture 4">
            <a:extLst>
              <a:ext uri="{FF2B5EF4-FFF2-40B4-BE49-F238E27FC236}">
                <a16:creationId xmlns:a16="http://schemas.microsoft.com/office/drawing/2014/main" id="{79B7F916-5A22-4628-A952-CB447C3BA7EE}"/>
              </a:ext>
            </a:extLst>
          </p:cNvPr>
          <p:cNvPicPr>
            <a:picLocks noChangeAspect="1"/>
          </p:cNvPicPr>
          <p:nvPr/>
        </p:nvPicPr>
        <p:blipFill>
          <a:blip r:embed="rId3"/>
          <a:stretch>
            <a:fillRect/>
          </a:stretch>
        </p:blipFill>
        <p:spPr>
          <a:xfrm>
            <a:off x="942438" y="1335614"/>
            <a:ext cx="5570329" cy="3738893"/>
          </a:xfrm>
          <a:prstGeom prst="rect">
            <a:avLst/>
          </a:prstGeom>
        </p:spPr>
      </p:pic>
      <p:sp>
        <p:nvSpPr>
          <p:cNvPr id="6" name="TextBox 5">
            <a:extLst>
              <a:ext uri="{FF2B5EF4-FFF2-40B4-BE49-F238E27FC236}">
                <a16:creationId xmlns:a16="http://schemas.microsoft.com/office/drawing/2014/main" id="{8E7BFDF8-78C1-4BDE-93DC-5D83F90C8675}"/>
              </a:ext>
            </a:extLst>
          </p:cNvPr>
          <p:cNvSpPr txBox="1"/>
          <p:nvPr/>
        </p:nvSpPr>
        <p:spPr>
          <a:xfrm>
            <a:off x="6512767" y="1476102"/>
            <a:ext cx="3780485" cy="646331"/>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Expected inverse pattern in regions compared to mean Poverty</a:t>
            </a:r>
          </a:p>
        </p:txBody>
      </p:sp>
      <p:pic>
        <p:nvPicPr>
          <p:cNvPr id="8" name="Picture 7">
            <a:extLst>
              <a:ext uri="{FF2B5EF4-FFF2-40B4-BE49-F238E27FC236}">
                <a16:creationId xmlns:a16="http://schemas.microsoft.com/office/drawing/2014/main" id="{8B75B0E6-5FC5-438D-9FA6-8C48B7AB1591}"/>
              </a:ext>
            </a:extLst>
          </p:cNvPr>
          <p:cNvPicPr>
            <a:picLocks noChangeAspect="1"/>
          </p:cNvPicPr>
          <p:nvPr/>
        </p:nvPicPr>
        <p:blipFill>
          <a:blip r:embed="rId4"/>
          <a:stretch>
            <a:fillRect/>
          </a:stretch>
        </p:blipFill>
        <p:spPr>
          <a:xfrm>
            <a:off x="6509861" y="4028648"/>
            <a:ext cx="5682139" cy="2771775"/>
          </a:xfrm>
          <a:prstGeom prst="rect">
            <a:avLst/>
          </a:prstGeom>
        </p:spPr>
      </p:pic>
      <p:sp>
        <p:nvSpPr>
          <p:cNvPr id="9" name="TextBox 8">
            <a:extLst>
              <a:ext uri="{FF2B5EF4-FFF2-40B4-BE49-F238E27FC236}">
                <a16:creationId xmlns:a16="http://schemas.microsoft.com/office/drawing/2014/main" id="{67DB1318-428B-4321-BA61-E82DB7A68BB5}"/>
              </a:ext>
            </a:extLst>
          </p:cNvPr>
          <p:cNvSpPr txBox="1"/>
          <p:nvPr/>
        </p:nvSpPr>
        <p:spPr>
          <a:xfrm>
            <a:off x="1809750" y="5103674"/>
            <a:ext cx="4700111" cy="1477328"/>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Three clusters of trend lines:</a:t>
            </a:r>
          </a:p>
          <a:p>
            <a:pPr marL="342900" indent="-342900">
              <a:buFont typeface="+mj-lt"/>
              <a:buAutoNum type="arabicPeriod"/>
            </a:pPr>
            <a:r>
              <a:rPr lang="en-US" dirty="0">
                <a:solidFill>
                  <a:schemeClr val="accent4">
                    <a:lumMod val="50000"/>
                  </a:schemeClr>
                </a:solidFill>
                <a:latin typeface="Arial Narrow" panose="020B0606020202030204" pitchFamily="34" charset="0"/>
              </a:rPr>
              <a:t>Europe with Middle East/North Africa</a:t>
            </a:r>
          </a:p>
          <a:p>
            <a:pPr marL="342900" indent="-342900">
              <a:buFont typeface="+mj-lt"/>
              <a:buAutoNum type="arabicPeriod"/>
            </a:pPr>
            <a:r>
              <a:rPr lang="en-US" dirty="0">
                <a:solidFill>
                  <a:schemeClr val="accent4">
                    <a:lumMod val="50000"/>
                  </a:schemeClr>
                </a:solidFill>
                <a:latin typeface="Arial Narrow" panose="020B0606020202030204" pitchFamily="34" charset="0"/>
              </a:rPr>
              <a:t>Latin America with East Asia/Pacific</a:t>
            </a:r>
          </a:p>
          <a:p>
            <a:pPr marL="342900" indent="-342900">
              <a:buFont typeface="+mj-lt"/>
              <a:buAutoNum type="arabicPeriod"/>
            </a:pPr>
            <a:r>
              <a:rPr lang="en-US" dirty="0">
                <a:solidFill>
                  <a:schemeClr val="accent4">
                    <a:lumMod val="50000"/>
                  </a:schemeClr>
                </a:solidFill>
                <a:latin typeface="Arial Narrow" panose="020B0606020202030204" pitchFamily="34" charset="0"/>
              </a:rPr>
              <a:t>West/Central Africa and South Asia</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East/South Africa moves b/w the bottom two</a:t>
            </a:r>
          </a:p>
        </p:txBody>
      </p:sp>
      <p:sp>
        <p:nvSpPr>
          <p:cNvPr id="3" name="Arrow: Right 2">
            <a:extLst>
              <a:ext uri="{FF2B5EF4-FFF2-40B4-BE49-F238E27FC236}">
                <a16:creationId xmlns:a16="http://schemas.microsoft.com/office/drawing/2014/main" id="{71E86563-A1B0-46D2-8672-38EC3564803B}"/>
              </a:ext>
            </a:extLst>
          </p:cNvPr>
          <p:cNvSpPr/>
          <p:nvPr/>
        </p:nvSpPr>
        <p:spPr>
          <a:xfrm rot="10800000">
            <a:off x="11670890" y="4699819"/>
            <a:ext cx="422788" cy="37468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83BA3568-CD8F-4017-8B88-F0D2E903CF4B}"/>
              </a:ext>
            </a:extLst>
          </p:cNvPr>
          <p:cNvSpPr/>
          <p:nvPr/>
        </p:nvSpPr>
        <p:spPr>
          <a:xfrm rot="10800000">
            <a:off x="11675808" y="5658465"/>
            <a:ext cx="422788" cy="37468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88088A4-8083-4C10-8722-15F41DDDBDD6}"/>
              </a:ext>
            </a:extLst>
          </p:cNvPr>
          <p:cNvSpPr/>
          <p:nvPr/>
        </p:nvSpPr>
        <p:spPr>
          <a:xfrm rot="10800000">
            <a:off x="11690559" y="6263151"/>
            <a:ext cx="422788" cy="37468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057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lstStyle/>
          <a:p>
            <a:r>
              <a:rPr lang="en-US" dirty="0"/>
              <a:t>Visualization – Scatter Plot GDP vs CPIA Scores</a:t>
            </a:r>
          </a:p>
        </p:txBody>
      </p:sp>
      <p:pic>
        <p:nvPicPr>
          <p:cNvPr id="5" name="Picture 4">
            <a:extLst>
              <a:ext uri="{FF2B5EF4-FFF2-40B4-BE49-F238E27FC236}">
                <a16:creationId xmlns:a16="http://schemas.microsoft.com/office/drawing/2014/main" id="{116B0371-36DA-4310-91E8-C8029891E606}"/>
              </a:ext>
            </a:extLst>
          </p:cNvPr>
          <p:cNvPicPr>
            <a:picLocks noChangeAspect="1"/>
          </p:cNvPicPr>
          <p:nvPr/>
        </p:nvPicPr>
        <p:blipFill>
          <a:blip r:embed="rId3"/>
          <a:stretch>
            <a:fillRect/>
          </a:stretch>
        </p:blipFill>
        <p:spPr>
          <a:xfrm>
            <a:off x="922502" y="1377860"/>
            <a:ext cx="8268151" cy="5480140"/>
          </a:xfrm>
          <a:prstGeom prst="rect">
            <a:avLst/>
          </a:prstGeom>
        </p:spPr>
      </p:pic>
      <p:cxnSp>
        <p:nvCxnSpPr>
          <p:cNvPr id="7" name="Straight Connector 6">
            <a:extLst>
              <a:ext uri="{FF2B5EF4-FFF2-40B4-BE49-F238E27FC236}">
                <a16:creationId xmlns:a16="http://schemas.microsoft.com/office/drawing/2014/main" id="{77EE5C08-D193-4E55-81FA-B9D87C162BFB}"/>
              </a:ext>
            </a:extLst>
          </p:cNvPr>
          <p:cNvCxnSpPr>
            <a:cxnSpLocks/>
          </p:cNvCxnSpPr>
          <p:nvPr/>
        </p:nvCxnSpPr>
        <p:spPr>
          <a:xfrm flipV="1">
            <a:off x="4441371" y="2883160"/>
            <a:ext cx="1754156" cy="699795"/>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9921A8-FFF0-4445-91DA-FAE460D7A291}"/>
              </a:ext>
            </a:extLst>
          </p:cNvPr>
          <p:cNvSpPr txBox="1"/>
          <p:nvPr/>
        </p:nvSpPr>
        <p:spPr>
          <a:xfrm>
            <a:off x="9190652" y="1576873"/>
            <a:ext cx="2627722" cy="1754326"/>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Most of plots appear centrally oriented like a histogram</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Gender – mild positive relationship?</a:t>
            </a:r>
          </a:p>
        </p:txBody>
      </p:sp>
      <p:cxnSp>
        <p:nvCxnSpPr>
          <p:cNvPr id="13" name="Straight Connector 12">
            <a:extLst>
              <a:ext uri="{FF2B5EF4-FFF2-40B4-BE49-F238E27FC236}">
                <a16:creationId xmlns:a16="http://schemas.microsoft.com/office/drawing/2014/main" id="{3EEB3998-14A8-48E8-A697-6B770B9D0DF2}"/>
              </a:ext>
            </a:extLst>
          </p:cNvPr>
          <p:cNvCxnSpPr>
            <a:cxnSpLocks/>
          </p:cNvCxnSpPr>
          <p:nvPr/>
        </p:nvCxnSpPr>
        <p:spPr>
          <a:xfrm flipV="1">
            <a:off x="4441371" y="3824742"/>
            <a:ext cx="1884784" cy="108111"/>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DE70B73-EE7C-4167-A360-03CD10AD4893}"/>
              </a:ext>
            </a:extLst>
          </p:cNvPr>
          <p:cNvSpPr/>
          <p:nvPr/>
        </p:nvSpPr>
        <p:spPr>
          <a:xfrm>
            <a:off x="5131129" y="2505670"/>
            <a:ext cx="505267" cy="923330"/>
          </a:xfrm>
          <a:prstGeom prst="rect">
            <a:avLst/>
          </a:prstGeom>
          <a:noFill/>
        </p:spPr>
        <p:txBody>
          <a:bodyPr wrap="none" lIns="91440" tIns="45720" rIns="91440" bIns="45720">
            <a:spAutoFit/>
          </a:bodyPr>
          <a:lstStyle/>
          <a:p>
            <a:pPr algn="ctr"/>
            <a:r>
              <a:rPr lang="en-US" sz="5400" b="0" cap="none" spc="0" dirty="0">
                <a:ln w="0"/>
                <a:solidFill>
                  <a:schemeClr val="accent4">
                    <a:lumMod val="50000"/>
                  </a:schemeClr>
                </a:solidFill>
                <a:effectLst>
                  <a:outerShdw blurRad="38100" dist="25400" dir="5400000" algn="ctr" rotWithShape="0">
                    <a:srgbClr val="6E747A">
                      <a:alpha val="43000"/>
                    </a:srgbClr>
                  </a:outerShdw>
                </a:effectLst>
              </a:rPr>
              <a:t>?</a:t>
            </a:r>
          </a:p>
        </p:txBody>
      </p:sp>
    </p:spTree>
    <p:custDataLst>
      <p:tags r:id="rId1"/>
    </p:custDataLst>
    <p:extLst>
      <p:ext uri="{BB962C8B-B14F-4D97-AF65-F5344CB8AC3E}">
        <p14:creationId xmlns:p14="http://schemas.microsoft.com/office/powerpoint/2010/main" val="350671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a:xfrm>
            <a:off x="838200" y="264200"/>
            <a:ext cx="10515600" cy="843558"/>
          </a:xfrm>
        </p:spPr>
        <p:txBody>
          <a:bodyPr/>
          <a:lstStyle/>
          <a:p>
            <a:r>
              <a:rPr lang="en-US" dirty="0"/>
              <a:t>Visualization – Scatter Plot of GDP vs Income</a:t>
            </a:r>
          </a:p>
        </p:txBody>
      </p:sp>
      <p:pic>
        <p:nvPicPr>
          <p:cNvPr id="5" name="Picture 4">
            <a:extLst>
              <a:ext uri="{FF2B5EF4-FFF2-40B4-BE49-F238E27FC236}">
                <a16:creationId xmlns:a16="http://schemas.microsoft.com/office/drawing/2014/main" id="{94F8F924-EBD0-4057-8C74-05917B20AE57}"/>
              </a:ext>
            </a:extLst>
          </p:cNvPr>
          <p:cNvPicPr>
            <a:picLocks noChangeAspect="1"/>
          </p:cNvPicPr>
          <p:nvPr/>
        </p:nvPicPr>
        <p:blipFill rotWithShape="1">
          <a:blip r:embed="rId3"/>
          <a:srcRect b="46487"/>
          <a:stretch/>
        </p:blipFill>
        <p:spPr>
          <a:xfrm>
            <a:off x="838199" y="1343025"/>
            <a:ext cx="9323797" cy="2466975"/>
          </a:xfrm>
          <a:prstGeom prst="rect">
            <a:avLst/>
          </a:prstGeom>
        </p:spPr>
      </p:pic>
      <p:pic>
        <p:nvPicPr>
          <p:cNvPr id="7" name="Picture 6">
            <a:extLst>
              <a:ext uri="{FF2B5EF4-FFF2-40B4-BE49-F238E27FC236}">
                <a16:creationId xmlns:a16="http://schemas.microsoft.com/office/drawing/2014/main" id="{B0BA988A-4E03-4F38-A24F-5E1D9F4D2CBE}"/>
              </a:ext>
            </a:extLst>
          </p:cNvPr>
          <p:cNvPicPr>
            <a:picLocks noChangeAspect="1"/>
          </p:cNvPicPr>
          <p:nvPr/>
        </p:nvPicPr>
        <p:blipFill rotWithShape="1">
          <a:blip r:embed="rId3"/>
          <a:srcRect t="53247" r="24055"/>
          <a:stretch/>
        </p:blipFill>
        <p:spPr>
          <a:xfrm>
            <a:off x="838199" y="3914775"/>
            <a:ext cx="7143751" cy="2174460"/>
          </a:xfrm>
          <a:prstGeom prst="rect">
            <a:avLst/>
          </a:prstGeom>
        </p:spPr>
      </p:pic>
      <p:sp>
        <p:nvSpPr>
          <p:cNvPr id="8" name="TextBox 7">
            <a:extLst>
              <a:ext uri="{FF2B5EF4-FFF2-40B4-BE49-F238E27FC236}">
                <a16:creationId xmlns:a16="http://schemas.microsoft.com/office/drawing/2014/main" id="{6AD9B666-AAC4-4666-8855-03EE69E1BE1A}"/>
              </a:ext>
            </a:extLst>
          </p:cNvPr>
          <p:cNvSpPr txBox="1"/>
          <p:nvPr/>
        </p:nvSpPr>
        <p:spPr>
          <a:xfrm>
            <a:off x="7905135" y="4057910"/>
            <a:ext cx="3687097" cy="2031325"/>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Appears to have non-linear moderate relationships to GDP</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3 positive, 4 negative</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Many plots appear identical – suspect collinearity</a:t>
            </a:r>
          </a:p>
          <a:p>
            <a:endParaRPr lang="en-US" dirty="0">
              <a:solidFill>
                <a:schemeClr val="accent4">
                  <a:lumMod val="50000"/>
                </a:schemeClr>
              </a:solidFill>
              <a:latin typeface="Arial Narrow" panose="020B0606020202030204" pitchFamily="34" charset="0"/>
            </a:endParaRPr>
          </a:p>
        </p:txBody>
      </p:sp>
      <p:sp>
        <p:nvSpPr>
          <p:cNvPr id="9" name="Freeform: Shape 8">
            <a:extLst>
              <a:ext uri="{FF2B5EF4-FFF2-40B4-BE49-F238E27FC236}">
                <a16:creationId xmlns:a16="http://schemas.microsoft.com/office/drawing/2014/main" id="{B0439C34-938C-47F6-B2EE-E2533C29DD02}"/>
              </a:ext>
            </a:extLst>
          </p:cNvPr>
          <p:cNvSpPr/>
          <p:nvPr/>
        </p:nvSpPr>
        <p:spPr>
          <a:xfrm>
            <a:off x="3857625" y="4916064"/>
            <a:ext cx="1619250" cy="695325"/>
          </a:xfrm>
          <a:custGeom>
            <a:avLst/>
            <a:gdLst>
              <a:gd name="connsiteX0" fmla="*/ 0 w 1619250"/>
              <a:gd name="connsiteY0" fmla="*/ 0 h 695325"/>
              <a:gd name="connsiteX1" fmla="*/ 400050 w 1619250"/>
              <a:gd name="connsiteY1" fmla="*/ 457200 h 695325"/>
              <a:gd name="connsiteX2" fmla="*/ 1619250 w 1619250"/>
              <a:gd name="connsiteY2" fmla="*/ 695325 h 695325"/>
            </a:gdLst>
            <a:ahLst/>
            <a:cxnLst>
              <a:cxn ang="0">
                <a:pos x="connsiteX0" y="connsiteY0"/>
              </a:cxn>
              <a:cxn ang="0">
                <a:pos x="connsiteX1" y="connsiteY1"/>
              </a:cxn>
              <a:cxn ang="0">
                <a:pos x="connsiteX2" y="connsiteY2"/>
              </a:cxn>
            </a:cxnLst>
            <a:rect l="l" t="t" r="r" b="b"/>
            <a:pathLst>
              <a:path w="1619250" h="695325">
                <a:moveTo>
                  <a:pt x="0" y="0"/>
                </a:moveTo>
                <a:cubicBezTo>
                  <a:pt x="65087" y="170656"/>
                  <a:pt x="130175" y="341313"/>
                  <a:pt x="400050" y="457200"/>
                </a:cubicBezTo>
                <a:cubicBezTo>
                  <a:pt x="669925" y="573088"/>
                  <a:pt x="1285875" y="641350"/>
                  <a:pt x="1619250" y="695325"/>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D8527F1-540B-4B08-86E8-5B6910DD8108}"/>
              </a:ext>
            </a:extLst>
          </p:cNvPr>
          <p:cNvSpPr/>
          <p:nvPr/>
        </p:nvSpPr>
        <p:spPr>
          <a:xfrm>
            <a:off x="6298163" y="5024358"/>
            <a:ext cx="1296956" cy="541175"/>
          </a:xfrm>
          <a:custGeom>
            <a:avLst/>
            <a:gdLst>
              <a:gd name="connsiteX0" fmla="*/ 0 w 1296956"/>
              <a:gd name="connsiteY0" fmla="*/ 0 h 541175"/>
              <a:gd name="connsiteX1" fmla="*/ 345233 w 1296956"/>
              <a:gd name="connsiteY1" fmla="*/ 401216 h 541175"/>
              <a:gd name="connsiteX2" fmla="*/ 1296956 w 1296956"/>
              <a:gd name="connsiteY2" fmla="*/ 541175 h 541175"/>
            </a:gdLst>
            <a:ahLst/>
            <a:cxnLst>
              <a:cxn ang="0">
                <a:pos x="connsiteX0" y="connsiteY0"/>
              </a:cxn>
              <a:cxn ang="0">
                <a:pos x="connsiteX1" y="connsiteY1"/>
              </a:cxn>
              <a:cxn ang="0">
                <a:pos x="connsiteX2" y="connsiteY2"/>
              </a:cxn>
            </a:cxnLst>
            <a:rect l="l" t="t" r="r" b="b"/>
            <a:pathLst>
              <a:path w="1296956" h="541175">
                <a:moveTo>
                  <a:pt x="0" y="0"/>
                </a:moveTo>
                <a:cubicBezTo>
                  <a:pt x="64537" y="155510"/>
                  <a:pt x="129074" y="311020"/>
                  <a:pt x="345233" y="401216"/>
                </a:cubicBezTo>
                <a:cubicBezTo>
                  <a:pt x="561392" y="491412"/>
                  <a:pt x="1063691" y="538065"/>
                  <a:pt x="1296956" y="541175"/>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a:t>
            </a:r>
          </a:p>
        </p:txBody>
      </p:sp>
      <p:sp>
        <p:nvSpPr>
          <p:cNvPr id="11" name="Freeform: Shape 10">
            <a:extLst>
              <a:ext uri="{FF2B5EF4-FFF2-40B4-BE49-F238E27FC236}">
                <a16:creationId xmlns:a16="http://schemas.microsoft.com/office/drawing/2014/main" id="{247DC7DE-1C90-4AC0-965A-F840AB95D057}"/>
              </a:ext>
            </a:extLst>
          </p:cNvPr>
          <p:cNvSpPr/>
          <p:nvPr/>
        </p:nvSpPr>
        <p:spPr>
          <a:xfrm>
            <a:off x="8615265" y="2694815"/>
            <a:ext cx="1296956" cy="541175"/>
          </a:xfrm>
          <a:custGeom>
            <a:avLst/>
            <a:gdLst>
              <a:gd name="connsiteX0" fmla="*/ 0 w 1296956"/>
              <a:gd name="connsiteY0" fmla="*/ 0 h 541175"/>
              <a:gd name="connsiteX1" fmla="*/ 345233 w 1296956"/>
              <a:gd name="connsiteY1" fmla="*/ 401216 h 541175"/>
              <a:gd name="connsiteX2" fmla="*/ 1296956 w 1296956"/>
              <a:gd name="connsiteY2" fmla="*/ 541175 h 541175"/>
            </a:gdLst>
            <a:ahLst/>
            <a:cxnLst>
              <a:cxn ang="0">
                <a:pos x="connsiteX0" y="connsiteY0"/>
              </a:cxn>
              <a:cxn ang="0">
                <a:pos x="connsiteX1" y="connsiteY1"/>
              </a:cxn>
              <a:cxn ang="0">
                <a:pos x="connsiteX2" y="connsiteY2"/>
              </a:cxn>
            </a:cxnLst>
            <a:rect l="l" t="t" r="r" b="b"/>
            <a:pathLst>
              <a:path w="1296956" h="541175">
                <a:moveTo>
                  <a:pt x="0" y="0"/>
                </a:moveTo>
                <a:cubicBezTo>
                  <a:pt x="64537" y="155510"/>
                  <a:pt x="129074" y="311020"/>
                  <a:pt x="345233" y="401216"/>
                </a:cubicBezTo>
                <a:cubicBezTo>
                  <a:pt x="561392" y="491412"/>
                  <a:pt x="1063691" y="538065"/>
                  <a:pt x="1296956" y="541175"/>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a:t>
            </a:r>
          </a:p>
        </p:txBody>
      </p:sp>
      <p:sp>
        <p:nvSpPr>
          <p:cNvPr id="12" name="Freeform: Shape 11">
            <a:extLst>
              <a:ext uri="{FF2B5EF4-FFF2-40B4-BE49-F238E27FC236}">
                <a16:creationId xmlns:a16="http://schemas.microsoft.com/office/drawing/2014/main" id="{A306F307-DC79-4F87-8183-1CDD5872C01B}"/>
              </a:ext>
            </a:extLst>
          </p:cNvPr>
          <p:cNvSpPr/>
          <p:nvPr/>
        </p:nvSpPr>
        <p:spPr>
          <a:xfrm>
            <a:off x="4096139" y="2537928"/>
            <a:ext cx="1017037" cy="765110"/>
          </a:xfrm>
          <a:custGeom>
            <a:avLst/>
            <a:gdLst>
              <a:gd name="connsiteX0" fmla="*/ 1017037 w 1017037"/>
              <a:gd name="connsiteY0" fmla="*/ 0 h 765110"/>
              <a:gd name="connsiteX1" fmla="*/ 755780 w 1017037"/>
              <a:gd name="connsiteY1" fmla="*/ 522514 h 765110"/>
              <a:gd name="connsiteX2" fmla="*/ 0 w 1017037"/>
              <a:gd name="connsiteY2" fmla="*/ 765110 h 765110"/>
            </a:gdLst>
            <a:ahLst/>
            <a:cxnLst>
              <a:cxn ang="0">
                <a:pos x="connsiteX0" y="connsiteY0"/>
              </a:cxn>
              <a:cxn ang="0">
                <a:pos x="connsiteX1" y="connsiteY1"/>
              </a:cxn>
              <a:cxn ang="0">
                <a:pos x="connsiteX2" y="connsiteY2"/>
              </a:cxn>
            </a:cxnLst>
            <a:rect l="l" t="t" r="r" b="b"/>
            <a:pathLst>
              <a:path w="1017037" h="765110">
                <a:moveTo>
                  <a:pt x="1017037" y="0"/>
                </a:moveTo>
                <a:cubicBezTo>
                  <a:pt x="971161" y="197498"/>
                  <a:pt x="925286" y="394996"/>
                  <a:pt x="755780" y="522514"/>
                </a:cubicBezTo>
                <a:cubicBezTo>
                  <a:pt x="586274" y="650032"/>
                  <a:pt x="12441" y="743339"/>
                  <a:pt x="0" y="76511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6CD71BF-EF02-4E29-BDDE-34AF125729C4}"/>
              </a:ext>
            </a:extLst>
          </p:cNvPr>
          <p:cNvSpPr/>
          <p:nvPr/>
        </p:nvSpPr>
        <p:spPr>
          <a:xfrm>
            <a:off x="1663959" y="2494382"/>
            <a:ext cx="1017037" cy="765110"/>
          </a:xfrm>
          <a:custGeom>
            <a:avLst/>
            <a:gdLst>
              <a:gd name="connsiteX0" fmla="*/ 1017037 w 1017037"/>
              <a:gd name="connsiteY0" fmla="*/ 0 h 765110"/>
              <a:gd name="connsiteX1" fmla="*/ 755780 w 1017037"/>
              <a:gd name="connsiteY1" fmla="*/ 522514 h 765110"/>
              <a:gd name="connsiteX2" fmla="*/ 0 w 1017037"/>
              <a:gd name="connsiteY2" fmla="*/ 765110 h 765110"/>
            </a:gdLst>
            <a:ahLst/>
            <a:cxnLst>
              <a:cxn ang="0">
                <a:pos x="connsiteX0" y="connsiteY0"/>
              </a:cxn>
              <a:cxn ang="0">
                <a:pos x="connsiteX1" y="connsiteY1"/>
              </a:cxn>
              <a:cxn ang="0">
                <a:pos x="connsiteX2" y="connsiteY2"/>
              </a:cxn>
            </a:cxnLst>
            <a:rect l="l" t="t" r="r" b="b"/>
            <a:pathLst>
              <a:path w="1017037" h="765110">
                <a:moveTo>
                  <a:pt x="1017037" y="0"/>
                </a:moveTo>
                <a:cubicBezTo>
                  <a:pt x="971161" y="197498"/>
                  <a:pt x="925286" y="394996"/>
                  <a:pt x="755780" y="522514"/>
                </a:cubicBezTo>
                <a:cubicBezTo>
                  <a:pt x="586274" y="650032"/>
                  <a:pt x="12441" y="743339"/>
                  <a:pt x="0" y="76511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8B3F462-6383-476D-8946-60471D10939B}"/>
              </a:ext>
            </a:extLst>
          </p:cNvPr>
          <p:cNvSpPr/>
          <p:nvPr/>
        </p:nvSpPr>
        <p:spPr>
          <a:xfrm>
            <a:off x="1816359" y="4858138"/>
            <a:ext cx="1017037" cy="765110"/>
          </a:xfrm>
          <a:custGeom>
            <a:avLst/>
            <a:gdLst>
              <a:gd name="connsiteX0" fmla="*/ 1017037 w 1017037"/>
              <a:gd name="connsiteY0" fmla="*/ 0 h 765110"/>
              <a:gd name="connsiteX1" fmla="*/ 755780 w 1017037"/>
              <a:gd name="connsiteY1" fmla="*/ 522514 h 765110"/>
              <a:gd name="connsiteX2" fmla="*/ 0 w 1017037"/>
              <a:gd name="connsiteY2" fmla="*/ 765110 h 765110"/>
            </a:gdLst>
            <a:ahLst/>
            <a:cxnLst>
              <a:cxn ang="0">
                <a:pos x="connsiteX0" y="connsiteY0"/>
              </a:cxn>
              <a:cxn ang="0">
                <a:pos x="connsiteX1" y="connsiteY1"/>
              </a:cxn>
              <a:cxn ang="0">
                <a:pos x="connsiteX2" y="connsiteY2"/>
              </a:cxn>
            </a:cxnLst>
            <a:rect l="l" t="t" r="r" b="b"/>
            <a:pathLst>
              <a:path w="1017037" h="765110">
                <a:moveTo>
                  <a:pt x="1017037" y="0"/>
                </a:moveTo>
                <a:cubicBezTo>
                  <a:pt x="971161" y="197498"/>
                  <a:pt x="925286" y="394996"/>
                  <a:pt x="755780" y="522514"/>
                </a:cubicBezTo>
                <a:cubicBezTo>
                  <a:pt x="586274" y="650032"/>
                  <a:pt x="12441" y="743339"/>
                  <a:pt x="0" y="76511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7FA4E6E-74BC-450A-97B9-BEBB061EE41D}"/>
              </a:ext>
            </a:extLst>
          </p:cNvPr>
          <p:cNvSpPr/>
          <p:nvPr/>
        </p:nvSpPr>
        <p:spPr>
          <a:xfrm>
            <a:off x="6270172" y="2612571"/>
            <a:ext cx="1017037" cy="765110"/>
          </a:xfrm>
          <a:custGeom>
            <a:avLst/>
            <a:gdLst>
              <a:gd name="connsiteX0" fmla="*/ 1017037 w 1017037"/>
              <a:gd name="connsiteY0" fmla="*/ 0 h 765110"/>
              <a:gd name="connsiteX1" fmla="*/ 755780 w 1017037"/>
              <a:gd name="connsiteY1" fmla="*/ 522514 h 765110"/>
              <a:gd name="connsiteX2" fmla="*/ 0 w 1017037"/>
              <a:gd name="connsiteY2" fmla="*/ 765110 h 765110"/>
            </a:gdLst>
            <a:ahLst/>
            <a:cxnLst>
              <a:cxn ang="0">
                <a:pos x="connsiteX0" y="connsiteY0"/>
              </a:cxn>
              <a:cxn ang="0">
                <a:pos x="connsiteX1" y="connsiteY1"/>
              </a:cxn>
              <a:cxn ang="0">
                <a:pos x="connsiteX2" y="connsiteY2"/>
              </a:cxn>
            </a:cxnLst>
            <a:rect l="l" t="t" r="r" b="b"/>
            <a:pathLst>
              <a:path w="1017037" h="765110">
                <a:moveTo>
                  <a:pt x="1017037" y="0"/>
                </a:moveTo>
                <a:cubicBezTo>
                  <a:pt x="971161" y="197498"/>
                  <a:pt x="925286" y="394996"/>
                  <a:pt x="755780" y="522514"/>
                </a:cubicBezTo>
                <a:cubicBezTo>
                  <a:pt x="586274" y="650032"/>
                  <a:pt x="12441" y="743339"/>
                  <a:pt x="0" y="76511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9116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normAutofit fontScale="90000"/>
          </a:bodyPr>
          <a:lstStyle/>
          <a:p>
            <a:r>
              <a:rPr lang="en-US" dirty="0"/>
              <a:t>Visualization – Scatter Plot of GDP vs Trade &amp; Education</a:t>
            </a:r>
          </a:p>
        </p:txBody>
      </p:sp>
      <p:pic>
        <p:nvPicPr>
          <p:cNvPr id="5" name="Picture 4">
            <a:extLst>
              <a:ext uri="{FF2B5EF4-FFF2-40B4-BE49-F238E27FC236}">
                <a16:creationId xmlns:a16="http://schemas.microsoft.com/office/drawing/2014/main" id="{005AEA60-2483-48DC-99F6-038378059F43}"/>
              </a:ext>
            </a:extLst>
          </p:cNvPr>
          <p:cNvPicPr>
            <a:picLocks noChangeAspect="1"/>
          </p:cNvPicPr>
          <p:nvPr/>
        </p:nvPicPr>
        <p:blipFill>
          <a:blip r:embed="rId3"/>
          <a:stretch>
            <a:fillRect/>
          </a:stretch>
        </p:blipFill>
        <p:spPr>
          <a:xfrm>
            <a:off x="838200" y="1304824"/>
            <a:ext cx="6850224" cy="2941488"/>
          </a:xfrm>
          <a:prstGeom prst="rect">
            <a:avLst/>
          </a:prstGeom>
        </p:spPr>
      </p:pic>
      <p:pic>
        <p:nvPicPr>
          <p:cNvPr id="7" name="Picture 6">
            <a:extLst>
              <a:ext uri="{FF2B5EF4-FFF2-40B4-BE49-F238E27FC236}">
                <a16:creationId xmlns:a16="http://schemas.microsoft.com/office/drawing/2014/main" id="{98054027-290A-4754-97C2-4B485963F2A2}"/>
              </a:ext>
            </a:extLst>
          </p:cNvPr>
          <p:cNvPicPr>
            <a:picLocks noChangeAspect="1"/>
          </p:cNvPicPr>
          <p:nvPr/>
        </p:nvPicPr>
        <p:blipFill>
          <a:blip r:embed="rId4"/>
          <a:stretch>
            <a:fillRect/>
          </a:stretch>
        </p:blipFill>
        <p:spPr>
          <a:xfrm>
            <a:off x="5576153" y="4030824"/>
            <a:ext cx="6615847" cy="2827176"/>
          </a:xfrm>
          <a:prstGeom prst="rect">
            <a:avLst/>
          </a:prstGeom>
        </p:spPr>
      </p:pic>
      <p:cxnSp>
        <p:nvCxnSpPr>
          <p:cNvPr id="9" name="Straight Connector 8">
            <a:extLst>
              <a:ext uri="{FF2B5EF4-FFF2-40B4-BE49-F238E27FC236}">
                <a16:creationId xmlns:a16="http://schemas.microsoft.com/office/drawing/2014/main" id="{D394038F-9AE1-4579-977A-08A6898A7CCE}"/>
              </a:ext>
            </a:extLst>
          </p:cNvPr>
          <p:cNvCxnSpPr/>
          <p:nvPr/>
        </p:nvCxnSpPr>
        <p:spPr>
          <a:xfrm flipV="1">
            <a:off x="6096000" y="5383763"/>
            <a:ext cx="985935" cy="1017037"/>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00CB2F-D854-44EF-9E64-A0E3C7019DC7}"/>
              </a:ext>
            </a:extLst>
          </p:cNvPr>
          <p:cNvCxnSpPr>
            <a:cxnSpLocks/>
          </p:cNvCxnSpPr>
          <p:nvPr/>
        </p:nvCxnSpPr>
        <p:spPr>
          <a:xfrm flipV="1">
            <a:off x="6248400" y="6326155"/>
            <a:ext cx="1654629" cy="22704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2DAAB30B-0DBD-4991-B870-B5FFF512C3C6}"/>
              </a:ext>
            </a:extLst>
          </p:cNvPr>
          <p:cNvSpPr/>
          <p:nvPr/>
        </p:nvSpPr>
        <p:spPr>
          <a:xfrm>
            <a:off x="4963886" y="3424335"/>
            <a:ext cx="1959428" cy="447869"/>
          </a:xfrm>
          <a:custGeom>
            <a:avLst/>
            <a:gdLst>
              <a:gd name="connsiteX0" fmla="*/ 0 w 1959428"/>
              <a:gd name="connsiteY0" fmla="*/ 447869 h 447869"/>
              <a:gd name="connsiteX1" fmla="*/ 811763 w 1959428"/>
              <a:gd name="connsiteY1" fmla="*/ 130628 h 447869"/>
              <a:gd name="connsiteX2" fmla="*/ 1959428 w 1959428"/>
              <a:gd name="connsiteY2" fmla="*/ 0 h 447869"/>
            </a:gdLst>
            <a:ahLst/>
            <a:cxnLst>
              <a:cxn ang="0">
                <a:pos x="connsiteX0" y="connsiteY0"/>
              </a:cxn>
              <a:cxn ang="0">
                <a:pos x="connsiteX1" y="connsiteY1"/>
              </a:cxn>
              <a:cxn ang="0">
                <a:pos x="connsiteX2" y="connsiteY2"/>
              </a:cxn>
            </a:cxnLst>
            <a:rect l="l" t="t" r="r" b="b"/>
            <a:pathLst>
              <a:path w="1959428" h="447869">
                <a:moveTo>
                  <a:pt x="0" y="447869"/>
                </a:moveTo>
                <a:cubicBezTo>
                  <a:pt x="242596" y="326571"/>
                  <a:pt x="485192" y="205273"/>
                  <a:pt x="811763" y="130628"/>
                </a:cubicBezTo>
                <a:cubicBezTo>
                  <a:pt x="1138334" y="55983"/>
                  <a:pt x="1959428" y="0"/>
                  <a:pt x="1959428"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D1215E2-463F-4505-BCD4-103724CF6738}"/>
              </a:ext>
            </a:extLst>
          </p:cNvPr>
          <p:cNvSpPr/>
          <p:nvPr/>
        </p:nvSpPr>
        <p:spPr>
          <a:xfrm>
            <a:off x="4814596" y="2883159"/>
            <a:ext cx="1726163" cy="662474"/>
          </a:xfrm>
          <a:custGeom>
            <a:avLst/>
            <a:gdLst>
              <a:gd name="connsiteX0" fmla="*/ 0 w 1726163"/>
              <a:gd name="connsiteY0" fmla="*/ 662474 h 662474"/>
              <a:gd name="connsiteX1" fmla="*/ 793102 w 1726163"/>
              <a:gd name="connsiteY1" fmla="*/ 251927 h 662474"/>
              <a:gd name="connsiteX2" fmla="*/ 1726163 w 1726163"/>
              <a:gd name="connsiteY2" fmla="*/ 0 h 662474"/>
            </a:gdLst>
            <a:ahLst/>
            <a:cxnLst>
              <a:cxn ang="0">
                <a:pos x="connsiteX0" y="connsiteY0"/>
              </a:cxn>
              <a:cxn ang="0">
                <a:pos x="connsiteX1" y="connsiteY1"/>
              </a:cxn>
              <a:cxn ang="0">
                <a:pos x="connsiteX2" y="connsiteY2"/>
              </a:cxn>
            </a:cxnLst>
            <a:rect l="l" t="t" r="r" b="b"/>
            <a:pathLst>
              <a:path w="1726163" h="662474">
                <a:moveTo>
                  <a:pt x="0" y="662474"/>
                </a:moveTo>
                <a:cubicBezTo>
                  <a:pt x="252704" y="512406"/>
                  <a:pt x="505408" y="362339"/>
                  <a:pt x="793102" y="251927"/>
                </a:cubicBezTo>
                <a:cubicBezTo>
                  <a:pt x="1080796" y="141515"/>
                  <a:pt x="1614196" y="97971"/>
                  <a:pt x="1726163"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092D6AC-5027-41C0-8535-49899B52F42F}"/>
              </a:ext>
            </a:extLst>
          </p:cNvPr>
          <p:cNvSpPr/>
          <p:nvPr/>
        </p:nvSpPr>
        <p:spPr>
          <a:xfrm>
            <a:off x="1567543" y="3426729"/>
            <a:ext cx="2341984" cy="464136"/>
          </a:xfrm>
          <a:custGeom>
            <a:avLst/>
            <a:gdLst>
              <a:gd name="connsiteX0" fmla="*/ 0 w 2341984"/>
              <a:gd name="connsiteY0" fmla="*/ 464136 h 464136"/>
              <a:gd name="connsiteX1" fmla="*/ 737118 w 2341984"/>
              <a:gd name="connsiteY1" fmla="*/ 53589 h 464136"/>
              <a:gd name="connsiteX2" fmla="*/ 2341984 w 2341984"/>
              <a:gd name="connsiteY2" fmla="*/ 6936 h 464136"/>
            </a:gdLst>
            <a:ahLst/>
            <a:cxnLst>
              <a:cxn ang="0">
                <a:pos x="connsiteX0" y="connsiteY0"/>
              </a:cxn>
              <a:cxn ang="0">
                <a:pos x="connsiteX1" y="connsiteY1"/>
              </a:cxn>
              <a:cxn ang="0">
                <a:pos x="connsiteX2" y="connsiteY2"/>
              </a:cxn>
            </a:cxnLst>
            <a:rect l="l" t="t" r="r" b="b"/>
            <a:pathLst>
              <a:path w="2341984" h="464136">
                <a:moveTo>
                  <a:pt x="0" y="464136"/>
                </a:moveTo>
                <a:cubicBezTo>
                  <a:pt x="173394" y="296962"/>
                  <a:pt x="346788" y="129789"/>
                  <a:pt x="737118" y="53589"/>
                </a:cubicBezTo>
                <a:cubicBezTo>
                  <a:pt x="1127448" y="-22611"/>
                  <a:pt x="2097833" y="3826"/>
                  <a:pt x="2341984" y="6936"/>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EA13673-0DF2-48AE-8990-ABA637E02D05}"/>
              </a:ext>
            </a:extLst>
          </p:cNvPr>
          <p:cNvSpPr/>
          <p:nvPr/>
        </p:nvSpPr>
        <p:spPr>
          <a:xfrm>
            <a:off x="1315616" y="2873829"/>
            <a:ext cx="2230017" cy="830424"/>
          </a:xfrm>
          <a:custGeom>
            <a:avLst/>
            <a:gdLst>
              <a:gd name="connsiteX0" fmla="*/ 0 w 2230017"/>
              <a:gd name="connsiteY0" fmla="*/ 830424 h 830424"/>
              <a:gd name="connsiteX1" fmla="*/ 718457 w 2230017"/>
              <a:gd name="connsiteY1" fmla="*/ 167951 h 830424"/>
              <a:gd name="connsiteX2" fmla="*/ 2230017 w 2230017"/>
              <a:gd name="connsiteY2" fmla="*/ 0 h 830424"/>
            </a:gdLst>
            <a:ahLst/>
            <a:cxnLst>
              <a:cxn ang="0">
                <a:pos x="connsiteX0" y="connsiteY0"/>
              </a:cxn>
              <a:cxn ang="0">
                <a:pos x="connsiteX1" y="connsiteY1"/>
              </a:cxn>
              <a:cxn ang="0">
                <a:pos x="connsiteX2" y="connsiteY2"/>
              </a:cxn>
            </a:cxnLst>
            <a:rect l="l" t="t" r="r" b="b"/>
            <a:pathLst>
              <a:path w="2230017" h="830424">
                <a:moveTo>
                  <a:pt x="0" y="830424"/>
                </a:moveTo>
                <a:cubicBezTo>
                  <a:pt x="173394" y="568389"/>
                  <a:pt x="346788" y="306355"/>
                  <a:pt x="718457" y="167951"/>
                </a:cubicBezTo>
                <a:cubicBezTo>
                  <a:pt x="1090126" y="29547"/>
                  <a:pt x="2230017" y="0"/>
                  <a:pt x="2230017"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09139FD-B02C-491B-9FA7-ABEBC1CD284F}"/>
              </a:ext>
            </a:extLst>
          </p:cNvPr>
          <p:cNvSpPr/>
          <p:nvPr/>
        </p:nvSpPr>
        <p:spPr>
          <a:xfrm>
            <a:off x="9386596" y="5449078"/>
            <a:ext cx="1875453" cy="998375"/>
          </a:xfrm>
          <a:custGeom>
            <a:avLst/>
            <a:gdLst>
              <a:gd name="connsiteX0" fmla="*/ 0 w 1875453"/>
              <a:gd name="connsiteY0" fmla="*/ 998375 h 998375"/>
              <a:gd name="connsiteX1" fmla="*/ 1147665 w 1875453"/>
              <a:gd name="connsiteY1" fmla="*/ 802432 h 998375"/>
              <a:gd name="connsiteX2" fmla="*/ 1875453 w 1875453"/>
              <a:gd name="connsiteY2" fmla="*/ 0 h 998375"/>
            </a:gdLst>
            <a:ahLst/>
            <a:cxnLst>
              <a:cxn ang="0">
                <a:pos x="connsiteX0" y="connsiteY0"/>
              </a:cxn>
              <a:cxn ang="0">
                <a:pos x="connsiteX1" y="connsiteY1"/>
              </a:cxn>
              <a:cxn ang="0">
                <a:pos x="connsiteX2" y="connsiteY2"/>
              </a:cxn>
            </a:cxnLst>
            <a:rect l="l" t="t" r="r" b="b"/>
            <a:pathLst>
              <a:path w="1875453" h="998375">
                <a:moveTo>
                  <a:pt x="0" y="998375"/>
                </a:moveTo>
                <a:cubicBezTo>
                  <a:pt x="417545" y="983601"/>
                  <a:pt x="835090" y="968828"/>
                  <a:pt x="1147665" y="802432"/>
                </a:cubicBezTo>
                <a:cubicBezTo>
                  <a:pt x="1460241" y="636036"/>
                  <a:pt x="1663959" y="171061"/>
                  <a:pt x="1875453"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CE8953B-264C-4668-907E-30B9B3A7C547}"/>
              </a:ext>
            </a:extLst>
          </p:cNvPr>
          <p:cNvSpPr/>
          <p:nvPr/>
        </p:nvSpPr>
        <p:spPr>
          <a:xfrm>
            <a:off x="10384971" y="6027576"/>
            <a:ext cx="1576874" cy="486388"/>
          </a:xfrm>
          <a:custGeom>
            <a:avLst/>
            <a:gdLst>
              <a:gd name="connsiteX0" fmla="*/ 0 w 1576874"/>
              <a:gd name="connsiteY0" fmla="*/ 485191 h 486388"/>
              <a:gd name="connsiteX1" fmla="*/ 1082351 w 1576874"/>
              <a:gd name="connsiteY1" fmla="*/ 410546 h 486388"/>
              <a:gd name="connsiteX2" fmla="*/ 1576874 w 1576874"/>
              <a:gd name="connsiteY2" fmla="*/ 0 h 486388"/>
            </a:gdLst>
            <a:ahLst/>
            <a:cxnLst>
              <a:cxn ang="0">
                <a:pos x="connsiteX0" y="connsiteY0"/>
              </a:cxn>
              <a:cxn ang="0">
                <a:pos x="connsiteX1" y="connsiteY1"/>
              </a:cxn>
              <a:cxn ang="0">
                <a:pos x="connsiteX2" y="connsiteY2"/>
              </a:cxn>
            </a:cxnLst>
            <a:rect l="l" t="t" r="r" b="b"/>
            <a:pathLst>
              <a:path w="1576874" h="486388">
                <a:moveTo>
                  <a:pt x="0" y="485191"/>
                </a:moveTo>
                <a:cubicBezTo>
                  <a:pt x="409769" y="488301"/>
                  <a:pt x="819539" y="491411"/>
                  <a:pt x="1082351" y="410546"/>
                </a:cubicBezTo>
                <a:cubicBezTo>
                  <a:pt x="1345163" y="329681"/>
                  <a:pt x="1461018" y="164840"/>
                  <a:pt x="1576874"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EAF4776-0994-4D00-B953-83ABFD664036}"/>
              </a:ext>
            </a:extLst>
          </p:cNvPr>
          <p:cNvSpPr txBox="1"/>
          <p:nvPr/>
        </p:nvSpPr>
        <p:spPr>
          <a:xfrm>
            <a:off x="7688424" y="1614196"/>
            <a:ext cx="3665376" cy="1477328"/>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Trade features have strongest visual correlation thus far between feature and target. </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Suspect collinearity here as well</a:t>
            </a:r>
          </a:p>
        </p:txBody>
      </p:sp>
      <p:sp>
        <p:nvSpPr>
          <p:cNvPr id="21" name="TextBox 20">
            <a:extLst>
              <a:ext uri="{FF2B5EF4-FFF2-40B4-BE49-F238E27FC236}">
                <a16:creationId xmlns:a16="http://schemas.microsoft.com/office/drawing/2014/main" id="{ECA11E25-9D95-4EAE-8B66-B3E1EB132202}"/>
              </a:ext>
            </a:extLst>
          </p:cNvPr>
          <p:cNvSpPr txBox="1"/>
          <p:nvPr/>
        </p:nvSpPr>
        <p:spPr>
          <a:xfrm>
            <a:off x="2043404" y="4968088"/>
            <a:ext cx="3670819" cy="1754326"/>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Education expenditures appears to show at least mild correlation to GDP</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College enrollment appears almost as strongly correlated to GDP as the trade features</a:t>
            </a:r>
          </a:p>
        </p:txBody>
      </p:sp>
    </p:spTree>
    <p:custDataLst>
      <p:tags r:id="rId1"/>
    </p:custDataLst>
    <p:extLst>
      <p:ext uri="{BB962C8B-B14F-4D97-AF65-F5344CB8AC3E}">
        <p14:creationId xmlns:p14="http://schemas.microsoft.com/office/powerpoint/2010/main" val="377278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8"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A20B-1405-4DF8-9C28-84F7C551F10A}"/>
              </a:ext>
            </a:extLst>
          </p:cNvPr>
          <p:cNvSpPr>
            <a:spLocks noGrp="1"/>
          </p:cNvSpPr>
          <p:nvPr>
            <p:ph type="title"/>
          </p:nvPr>
        </p:nvSpPr>
        <p:spPr/>
        <p:txBody>
          <a:bodyPr>
            <a:normAutofit fontScale="90000"/>
          </a:bodyPr>
          <a:lstStyle/>
          <a:p>
            <a:r>
              <a:rPr lang="en-US" dirty="0"/>
              <a:t>Visualization – Heatmap of GDP Feature Collinearity</a:t>
            </a:r>
          </a:p>
        </p:txBody>
      </p:sp>
      <p:pic>
        <p:nvPicPr>
          <p:cNvPr id="4" name="Picture 3">
            <a:extLst>
              <a:ext uri="{FF2B5EF4-FFF2-40B4-BE49-F238E27FC236}">
                <a16:creationId xmlns:a16="http://schemas.microsoft.com/office/drawing/2014/main" id="{8FF31A76-9CE2-4515-9D24-ACE6DE690A0D}"/>
              </a:ext>
            </a:extLst>
          </p:cNvPr>
          <p:cNvPicPr>
            <a:picLocks noChangeAspect="1"/>
          </p:cNvPicPr>
          <p:nvPr/>
        </p:nvPicPr>
        <p:blipFill>
          <a:blip r:embed="rId3"/>
          <a:stretch>
            <a:fillRect/>
          </a:stretch>
        </p:blipFill>
        <p:spPr>
          <a:xfrm>
            <a:off x="948171" y="1458641"/>
            <a:ext cx="6460336" cy="5399359"/>
          </a:xfrm>
          <a:prstGeom prst="rect">
            <a:avLst/>
          </a:prstGeom>
        </p:spPr>
      </p:pic>
      <p:sp>
        <p:nvSpPr>
          <p:cNvPr id="5" name="Rectangle 4">
            <a:extLst>
              <a:ext uri="{FF2B5EF4-FFF2-40B4-BE49-F238E27FC236}">
                <a16:creationId xmlns:a16="http://schemas.microsoft.com/office/drawing/2014/main" id="{7AB41604-245E-42DA-8B45-2EC99234584B}"/>
              </a:ext>
            </a:extLst>
          </p:cNvPr>
          <p:cNvSpPr/>
          <p:nvPr/>
        </p:nvSpPr>
        <p:spPr>
          <a:xfrm>
            <a:off x="4058816" y="3794492"/>
            <a:ext cx="1903445" cy="175722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5E484E-4E4B-4C2A-9003-4937D0E3AF0F}"/>
              </a:ext>
            </a:extLst>
          </p:cNvPr>
          <p:cNvSpPr/>
          <p:nvPr/>
        </p:nvSpPr>
        <p:spPr>
          <a:xfrm>
            <a:off x="5850294" y="5399359"/>
            <a:ext cx="712236" cy="7246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B68F99-ABA8-4C34-9FA7-B14B9A5021E8}"/>
              </a:ext>
            </a:extLst>
          </p:cNvPr>
          <p:cNvSpPr/>
          <p:nvPr/>
        </p:nvSpPr>
        <p:spPr>
          <a:xfrm>
            <a:off x="2855166" y="1576918"/>
            <a:ext cx="407437" cy="8677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D64414-BBF3-4AC6-A825-113031A5D0C5}"/>
              </a:ext>
            </a:extLst>
          </p:cNvPr>
          <p:cNvSpPr/>
          <p:nvPr/>
        </p:nvSpPr>
        <p:spPr>
          <a:xfrm>
            <a:off x="1623526" y="2668555"/>
            <a:ext cx="1045029" cy="3825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51B0C7-ADA4-40C2-B167-7ADEB36B34A1}"/>
              </a:ext>
            </a:extLst>
          </p:cNvPr>
          <p:cNvSpPr txBox="1"/>
          <p:nvPr/>
        </p:nvSpPr>
        <p:spPr>
          <a:xfrm>
            <a:off x="7464490" y="1644320"/>
            <a:ext cx="3889310" cy="2585323"/>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Same collinearity as seen between Poverty features</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Actions for GDP </a:t>
            </a:r>
            <a:r>
              <a:rPr lang="en-US" dirty="0" err="1">
                <a:solidFill>
                  <a:schemeClr val="accent4">
                    <a:lumMod val="50000"/>
                  </a:schemeClr>
                </a:solidFill>
                <a:latin typeface="Arial Narrow" panose="020B0606020202030204" pitchFamily="34" charset="0"/>
              </a:rPr>
              <a:t>dataframe</a:t>
            </a:r>
            <a:r>
              <a:rPr lang="en-US" dirty="0">
                <a:solidFill>
                  <a:schemeClr val="accent4">
                    <a:lumMod val="50000"/>
                  </a:schemeClr>
                </a:solidFill>
                <a:latin typeface="Arial Narrow" panose="020B0606020202030204" pitchFamily="34" charset="0"/>
              </a:rPr>
              <a:t>:</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Drop all but middle-class feature as representative of income share</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Drop import feature</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Drop CPIA inclusion feature</a:t>
            </a:r>
          </a:p>
          <a:p>
            <a:endParaRPr lang="en-US" dirty="0">
              <a:solidFill>
                <a:schemeClr val="accent4">
                  <a:lumMod val="50000"/>
                </a:schemeClr>
              </a:solidFill>
              <a:latin typeface="Arial Narrow" panose="020B0606020202030204" pitchFamily="34" charset="0"/>
            </a:endParaRPr>
          </a:p>
        </p:txBody>
      </p:sp>
    </p:spTree>
    <p:custDataLst>
      <p:tags r:id="rId1"/>
    </p:custDataLst>
    <p:extLst>
      <p:ext uri="{BB962C8B-B14F-4D97-AF65-F5344CB8AC3E}">
        <p14:creationId xmlns:p14="http://schemas.microsoft.com/office/powerpoint/2010/main" val="256117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3417E-3701-4D08-89BF-9BB89D43312B}"/>
              </a:ext>
            </a:extLst>
          </p:cNvPr>
          <p:cNvSpPr>
            <a:spLocks noGrp="1"/>
          </p:cNvSpPr>
          <p:nvPr>
            <p:ph type="title"/>
          </p:nvPr>
        </p:nvSpPr>
        <p:spPr/>
        <p:txBody>
          <a:bodyPr/>
          <a:lstStyle/>
          <a:p>
            <a:r>
              <a:rPr lang="en-US" dirty="0"/>
              <a:t>Predictive</a:t>
            </a:r>
            <a:br>
              <a:rPr lang="en-US" dirty="0"/>
            </a:br>
            <a:r>
              <a:rPr lang="en-US" dirty="0"/>
              <a:t>Analytics</a:t>
            </a:r>
          </a:p>
        </p:txBody>
      </p:sp>
    </p:spTree>
    <p:extLst>
      <p:ext uri="{BB962C8B-B14F-4D97-AF65-F5344CB8AC3E}">
        <p14:creationId xmlns:p14="http://schemas.microsoft.com/office/powerpoint/2010/main" val="914486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DC35C-5DD3-4CB4-B5AE-EC116BBECB3B}"/>
              </a:ext>
            </a:extLst>
          </p:cNvPr>
          <p:cNvSpPr>
            <a:spLocks noGrp="1"/>
          </p:cNvSpPr>
          <p:nvPr>
            <p:ph type="title"/>
          </p:nvPr>
        </p:nvSpPr>
        <p:spPr/>
        <p:txBody>
          <a:bodyPr/>
          <a:lstStyle/>
          <a:p>
            <a:r>
              <a:rPr lang="en-US" dirty="0"/>
              <a:t>Predictive Analytics - Preprocessing</a:t>
            </a:r>
          </a:p>
        </p:txBody>
      </p:sp>
      <p:sp>
        <p:nvSpPr>
          <p:cNvPr id="4" name="Content Placeholder 3">
            <a:extLst>
              <a:ext uri="{FF2B5EF4-FFF2-40B4-BE49-F238E27FC236}">
                <a16:creationId xmlns:a16="http://schemas.microsoft.com/office/drawing/2014/main" id="{D1DFC62E-B43B-4D6C-BEE6-440D782AEFAA}"/>
              </a:ext>
            </a:extLst>
          </p:cNvPr>
          <p:cNvSpPr>
            <a:spLocks noGrp="1"/>
          </p:cNvSpPr>
          <p:nvPr>
            <p:ph idx="1"/>
          </p:nvPr>
        </p:nvSpPr>
        <p:spPr>
          <a:xfrm>
            <a:off x="838200" y="1330036"/>
            <a:ext cx="5879841" cy="2671693"/>
          </a:xfrm>
        </p:spPr>
        <p:txBody>
          <a:bodyPr/>
          <a:lstStyle/>
          <a:p>
            <a:pPr marL="514350" indent="-514350">
              <a:buFont typeface="+mj-lt"/>
              <a:buAutoNum type="arabicPeriod"/>
            </a:pPr>
            <a:r>
              <a:rPr lang="en-US" sz="2400" dirty="0"/>
              <a:t>Separate target from features</a:t>
            </a:r>
          </a:p>
          <a:p>
            <a:pPr marL="514350" indent="-514350">
              <a:buFont typeface="+mj-lt"/>
              <a:buAutoNum type="arabicPeriod"/>
            </a:pPr>
            <a:r>
              <a:rPr lang="en-US" sz="2400" dirty="0"/>
              <a:t>Normalize features to neutralize unit bias</a:t>
            </a:r>
          </a:p>
          <a:p>
            <a:pPr marL="514350" indent="-514350">
              <a:buFont typeface="+mj-lt"/>
              <a:buAutoNum type="arabicPeriod"/>
            </a:pPr>
            <a:r>
              <a:rPr lang="en-US" sz="2400" dirty="0"/>
              <a:t>Create categorical target data</a:t>
            </a:r>
          </a:p>
          <a:p>
            <a:pPr marL="914400" lvl="1" indent="-457200">
              <a:buFont typeface="+mj-lt"/>
              <a:buAutoNum type="alphaLcParenR"/>
            </a:pPr>
            <a:r>
              <a:rPr lang="en-US" dirty="0"/>
              <a:t>Flexibility to use discriminant models also</a:t>
            </a:r>
          </a:p>
          <a:p>
            <a:pPr marL="457200" indent="-457200">
              <a:buFont typeface="+mj-lt"/>
              <a:buAutoNum type="arabicPeriod"/>
            </a:pPr>
            <a:r>
              <a:rPr lang="en-US" sz="2400" dirty="0"/>
              <a:t>Split datasets into train and test sets</a:t>
            </a:r>
          </a:p>
        </p:txBody>
      </p:sp>
      <p:pic>
        <p:nvPicPr>
          <p:cNvPr id="6" name="Picture 5">
            <a:extLst>
              <a:ext uri="{FF2B5EF4-FFF2-40B4-BE49-F238E27FC236}">
                <a16:creationId xmlns:a16="http://schemas.microsoft.com/office/drawing/2014/main" id="{2258718F-0A19-4B8D-9E36-F84771CF0BC1}"/>
              </a:ext>
            </a:extLst>
          </p:cNvPr>
          <p:cNvPicPr>
            <a:picLocks noChangeAspect="1"/>
          </p:cNvPicPr>
          <p:nvPr/>
        </p:nvPicPr>
        <p:blipFill>
          <a:blip r:embed="rId3"/>
          <a:stretch>
            <a:fillRect/>
          </a:stretch>
        </p:blipFill>
        <p:spPr>
          <a:xfrm>
            <a:off x="7246380" y="1330036"/>
            <a:ext cx="3681063" cy="980545"/>
          </a:xfrm>
          <a:prstGeom prst="rect">
            <a:avLst/>
          </a:prstGeom>
        </p:spPr>
      </p:pic>
      <p:pic>
        <p:nvPicPr>
          <p:cNvPr id="8" name="Picture 7">
            <a:extLst>
              <a:ext uri="{FF2B5EF4-FFF2-40B4-BE49-F238E27FC236}">
                <a16:creationId xmlns:a16="http://schemas.microsoft.com/office/drawing/2014/main" id="{38EC6B5A-0065-495E-A18D-6EE678D11F7F}"/>
              </a:ext>
            </a:extLst>
          </p:cNvPr>
          <p:cNvPicPr>
            <a:picLocks noChangeAspect="1"/>
          </p:cNvPicPr>
          <p:nvPr/>
        </p:nvPicPr>
        <p:blipFill>
          <a:blip r:embed="rId4"/>
          <a:stretch>
            <a:fillRect/>
          </a:stretch>
        </p:blipFill>
        <p:spPr>
          <a:xfrm>
            <a:off x="7062750" y="2753507"/>
            <a:ext cx="816294" cy="910813"/>
          </a:xfrm>
          <a:prstGeom prst="rect">
            <a:avLst/>
          </a:prstGeom>
        </p:spPr>
      </p:pic>
      <p:pic>
        <p:nvPicPr>
          <p:cNvPr id="10" name="Picture 9">
            <a:extLst>
              <a:ext uri="{FF2B5EF4-FFF2-40B4-BE49-F238E27FC236}">
                <a16:creationId xmlns:a16="http://schemas.microsoft.com/office/drawing/2014/main" id="{AF14ADD6-B988-4803-B9E2-FD156B2E3213}"/>
              </a:ext>
            </a:extLst>
          </p:cNvPr>
          <p:cNvPicPr>
            <a:picLocks noChangeAspect="1"/>
          </p:cNvPicPr>
          <p:nvPr/>
        </p:nvPicPr>
        <p:blipFill>
          <a:blip r:embed="rId5"/>
          <a:stretch>
            <a:fillRect/>
          </a:stretch>
        </p:blipFill>
        <p:spPr>
          <a:xfrm>
            <a:off x="9040047" y="2753507"/>
            <a:ext cx="3151953" cy="984468"/>
          </a:xfrm>
          <a:prstGeom prst="rect">
            <a:avLst/>
          </a:prstGeom>
        </p:spPr>
      </p:pic>
      <p:pic>
        <p:nvPicPr>
          <p:cNvPr id="12" name="Picture 11">
            <a:extLst>
              <a:ext uri="{FF2B5EF4-FFF2-40B4-BE49-F238E27FC236}">
                <a16:creationId xmlns:a16="http://schemas.microsoft.com/office/drawing/2014/main" id="{84389887-3683-42C2-B538-C415497C7B1D}"/>
              </a:ext>
            </a:extLst>
          </p:cNvPr>
          <p:cNvPicPr>
            <a:picLocks noChangeAspect="1"/>
          </p:cNvPicPr>
          <p:nvPr/>
        </p:nvPicPr>
        <p:blipFill>
          <a:blip r:embed="rId6"/>
          <a:stretch>
            <a:fillRect/>
          </a:stretch>
        </p:blipFill>
        <p:spPr>
          <a:xfrm>
            <a:off x="8703167" y="4459817"/>
            <a:ext cx="1019317" cy="514422"/>
          </a:xfrm>
          <a:prstGeom prst="rect">
            <a:avLst/>
          </a:prstGeom>
        </p:spPr>
      </p:pic>
      <p:sp>
        <p:nvSpPr>
          <p:cNvPr id="17" name="Rectangle 16">
            <a:extLst>
              <a:ext uri="{FF2B5EF4-FFF2-40B4-BE49-F238E27FC236}">
                <a16:creationId xmlns:a16="http://schemas.microsoft.com/office/drawing/2014/main" id="{915308A1-118F-44B2-B906-116DD776D515}"/>
              </a:ext>
            </a:extLst>
          </p:cNvPr>
          <p:cNvSpPr/>
          <p:nvPr/>
        </p:nvSpPr>
        <p:spPr>
          <a:xfrm>
            <a:off x="6727873" y="1404015"/>
            <a:ext cx="452284" cy="373626"/>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Rectangle 17">
            <a:extLst>
              <a:ext uri="{FF2B5EF4-FFF2-40B4-BE49-F238E27FC236}">
                <a16:creationId xmlns:a16="http://schemas.microsoft.com/office/drawing/2014/main" id="{60760561-6D87-42A2-8AA8-7AD31781AF46}"/>
              </a:ext>
            </a:extLst>
          </p:cNvPr>
          <p:cNvSpPr/>
          <p:nvPr/>
        </p:nvSpPr>
        <p:spPr>
          <a:xfrm>
            <a:off x="6756068" y="4086191"/>
            <a:ext cx="452284" cy="373626"/>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Rectangle 18">
            <a:extLst>
              <a:ext uri="{FF2B5EF4-FFF2-40B4-BE49-F238E27FC236}">
                <a16:creationId xmlns:a16="http://schemas.microsoft.com/office/drawing/2014/main" id="{CD0E0CD6-11EC-4A84-89E4-428F1C0AC0EF}"/>
              </a:ext>
            </a:extLst>
          </p:cNvPr>
          <p:cNvSpPr/>
          <p:nvPr/>
        </p:nvSpPr>
        <p:spPr>
          <a:xfrm>
            <a:off x="6756068" y="5733843"/>
            <a:ext cx="452284" cy="373626"/>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21" name="Picture 20">
            <a:extLst>
              <a:ext uri="{FF2B5EF4-FFF2-40B4-BE49-F238E27FC236}">
                <a16:creationId xmlns:a16="http://schemas.microsoft.com/office/drawing/2014/main" id="{7CC88221-0EE3-4944-8887-8EB7DD8453B8}"/>
              </a:ext>
            </a:extLst>
          </p:cNvPr>
          <p:cNvPicPr>
            <a:picLocks noChangeAspect="1"/>
          </p:cNvPicPr>
          <p:nvPr/>
        </p:nvPicPr>
        <p:blipFill>
          <a:blip r:embed="rId7"/>
          <a:stretch>
            <a:fillRect/>
          </a:stretch>
        </p:blipFill>
        <p:spPr>
          <a:xfrm>
            <a:off x="7381551" y="5699661"/>
            <a:ext cx="914528" cy="1105054"/>
          </a:xfrm>
          <a:prstGeom prst="rect">
            <a:avLst/>
          </a:prstGeom>
        </p:spPr>
      </p:pic>
      <p:pic>
        <p:nvPicPr>
          <p:cNvPr id="23" name="Picture 22">
            <a:extLst>
              <a:ext uri="{FF2B5EF4-FFF2-40B4-BE49-F238E27FC236}">
                <a16:creationId xmlns:a16="http://schemas.microsoft.com/office/drawing/2014/main" id="{BAABB276-E486-4928-94A0-98495EBA2EE3}"/>
              </a:ext>
            </a:extLst>
          </p:cNvPr>
          <p:cNvPicPr>
            <a:picLocks noChangeAspect="1"/>
          </p:cNvPicPr>
          <p:nvPr/>
        </p:nvPicPr>
        <p:blipFill>
          <a:blip r:embed="rId8"/>
          <a:stretch>
            <a:fillRect/>
          </a:stretch>
        </p:blipFill>
        <p:spPr>
          <a:xfrm>
            <a:off x="9480616" y="5699661"/>
            <a:ext cx="1981477" cy="895475"/>
          </a:xfrm>
          <a:prstGeom prst="rect">
            <a:avLst/>
          </a:prstGeom>
        </p:spPr>
      </p:pic>
      <p:sp>
        <p:nvSpPr>
          <p:cNvPr id="24" name="Arrow: Right 23">
            <a:extLst>
              <a:ext uri="{FF2B5EF4-FFF2-40B4-BE49-F238E27FC236}">
                <a16:creationId xmlns:a16="http://schemas.microsoft.com/office/drawing/2014/main" id="{67CB8C89-2FEA-4C68-9540-00495C90CFC0}"/>
              </a:ext>
            </a:extLst>
          </p:cNvPr>
          <p:cNvSpPr/>
          <p:nvPr/>
        </p:nvSpPr>
        <p:spPr>
          <a:xfrm rot="5400000">
            <a:off x="8619556" y="2366595"/>
            <a:ext cx="364267" cy="328129"/>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2CE4AFDC-EC34-4F39-B01A-A5469030EA06}"/>
              </a:ext>
            </a:extLst>
          </p:cNvPr>
          <p:cNvSpPr/>
          <p:nvPr/>
        </p:nvSpPr>
        <p:spPr>
          <a:xfrm>
            <a:off x="8637625" y="5983333"/>
            <a:ext cx="501445" cy="328129"/>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2FC49241-A8F9-44DA-9F7F-B47FCF2A91AF}"/>
              </a:ext>
            </a:extLst>
          </p:cNvPr>
          <p:cNvSpPr/>
          <p:nvPr/>
        </p:nvSpPr>
        <p:spPr>
          <a:xfrm>
            <a:off x="9086911" y="5015442"/>
            <a:ext cx="501445" cy="328129"/>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E9A6164-A306-4DB7-9791-4A71386F96BE}"/>
              </a:ext>
            </a:extLst>
          </p:cNvPr>
          <p:cNvSpPr/>
          <p:nvPr/>
        </p:nvSpPr>
        <p:spPr>
          <a:xfrm>
            <a:off x="771833" y="3814916"/>
            <a:ext cx="452284" cy="373626"/>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30" name="Picture 29">
            <a:extLst>
              <a:ext uri="{FF2B5EF4-FFF2-40B4-BE49-F238E27FC236}">
                <a16:creationId xmlns:a16="http://schemas.microsoft.com/office/drawing/2014/main" id="{34BD22BF-1216-43B1-8558-373DA3F87723}"/>
              </a:ext>
            </a:extLst>
          </p:cNvPr>
          <p:cNvPicPr>
            <a:picLocks noChangeAspect="1"/>
          </p:cNvPicPr>
          <p:nvPr/>
        </p:nvPicPr>
        <p:blipFill>
          <a:blip r:embed="rId9"/>
          <a:stretch>
            <a:fillRect/>
          </a:stretch>
        </p:blipFill>
        <p:spPr>
          <a:xfrm>
            <a:off x="838200" y="4225941"/>
            <a:ext cx="2388634" cy="2578774"/>
          </a:xfrm>
          <a:prstGeom prst="rect">
            <a:avLst/>
          </a:prstGeom>
        </p:spPr>
      </p:pic>
      <p:sp>
        <p:nvSpPr>
          <p:cNvPr id="31" name="Arrow: Right 30">
            <a:extLst>
              <a:ext uri="{FF2B5EF4-FFF2-40B4-BE49-F238E27FC236}">
                <a16:creationId xmlns:a16="http://schemas.microsoft.com/office/drawing/2014/main" id="{023EAB09-9921-423A-BE31-CEE0AABA3889}"/>
              </a:ext>
            </a:extLst>
          </p:cNvPr>
          <p:cNvSpPr/>
          <p:nvPr/>
        </p:nvSpPr>
        <p:spPr>
          <a:xfrm>
            <a:off x="3276675" y="5343571"/>
            <a:ext cx="501445" cy="328129"/>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6FD7850-DEAF-4BDD-B79F-A66462C1C1AE}"/>
              </a:ext>
            </a:extLst>
          </p:cNvPr>
          <p:cNvPicPr>
            <a:picLocks noChangeAspect="1"/>
          </p:cNvPicPr>
          <p:nvPr/>
        </p:nvPicPr>
        <p:blipFill>
          <a:blip r:embed="rId10"/>
          <a:stretch>
            <a:fillRect/>
          </a:stretch>
        </p:blipFill>
        <p:spPr>
          <a:xfrm>
            <a:off x="3894772" y="3913311"/>
            <a:ext cx="2277025" cy="1914514"/>
          </a:xfrm>
          <a:prstGeom prst="rect">
            <a:avLst/>
          </a:prstGeom>
        </p:spPr>
      </p:pic>
      <p:pic>
        <p:nvPicPr>
          <p:cNvPr id="33" name="Picture 32">
            <a:extLst>
              <a:ext uri="{FF2B5EF4-FFF2-40B4-BE49-F238E27FC236}">
                <a16:creationId xmlns:a16="http://schemas.microsoft.com/office/drawing/2014/main" id="{C3C35E00-D0B3-4619-89AD-EAE5C50E5EAF}"/>
              </a:ext>
            </a:extLst>
          </p:cNvPr>
          <p:cNvPicPr>
            <a:picLocks noChangeAspect="1"/>
          </p:cNvPicPr>
          <p:nvPr/>
        </p:nvPicPr>
        <p:blipFill>
          <a:blip r:embed="rId11"/>
          <a:stretch>
            <a:fillRect/>
          </a:stretch>
        </p:blipFill>
        <p:spPr>
          <a:xfrm>
            <a:off x="3923270" y="6107469"/>
            <a:ext cx="2313582" cy="702132"/>
          </a:xfrm>
          <a:prstGeom prst="rect">
            <a:avLst/>
          </a:prstGeom>
        </p:spPr>
      </p:pic>
      <p:graphicFrame>
        <p:nvGraphicFramePr>
          <p:cNvPr id="2" name="Table 1">
            <a:extLst>
              <a:ext uri="{FF2B5EF4-FFF2-40B4-BE49-F238E27FC236}">
                <a16:creationId xmlns:a16="http://schemas.microsoft.com/office/drawing/2014/main" id="{B80E4234-F38F-4CA3-A37F-6B2AE65933F5}"/>
              </a:ext>
            </a:extLst>
          </p:cNvPr>
          <p:cNvGraphicFramePr>
            <a:graphicFrameLocks noGrp="1"/>
          </p:cNvGraphicFramePr>
          <p:nvPr>
            <p:extLst>
              <p:ext uri="{D42A27DB-BD31-4B8C-83A1-F6EECF244321}">
                <p14:modId xmlns:p14="http://schemas.microsoft.com/office/powerpoint/2010/main" val="2521681632"/>
              </p:ext>
            </p:extLst>
          </p:nvPr>
        </p:nvGraphicFramePr>
        <p:xfrm>
          <a:off x="6707762" y="4505959"/>
          <a:ext cx="1917700" cy="548640"/>
        </p:xfrm>
        <a:graphic>
          <a:graphicData uri="http://schemas.openxmlformats.org/drawingml/2006/table">
            <a:tbl>
              <a:tblPr/>
              <a:tblGrid>
                <a:gridCol w="1308100">
                  <a:extLst>
                    <a:ext uri="{9D8B030D-6E8A-4147-A177-3AD203B41FA5}">
                      <a16:colId xmlns:a16="http://schemas.microsoft.com/office/drawing/2014/main" val="2743516246"/>
                    </a:ext>
                  </a:extLst>
                </a:gridCol>
                <a:gridCol w="609600">
                  <a:extLst>
                    <a:ext uri="{9D8B030D-6E8A-4147-A177-3AD203B41FA5}">
                      <a16:colId xmlns:a16="http://schemas.microsoft.com/office/drawing/2014/main" val="1354994693"/>
                    </a:ext>
                  </a:extLst>
                </a:gridCol>
              </a:tblGrid>
              <a:tr h="182880">
                <a:tc>
                  <a:txBody>
                    <a:bodyPr/>
                    <a:lstStyle/>
                    <a:p>
                      <a:pPr algn="l" fontAlgn="b"/>
                      <a:r>
                        <a:rPr lang="en-US" sz="1100" b="0" i="0" u="none" strike="noStrike" dirty="0">
                          <a:solidFill>
                            <a:srgbClr val="000000"/>
                          </a:solidFill>
                          <a:effectLst/>
                          <a:latin typeface="Calibri" panose="020F0502020204030204" pitchFamily="34" charset="0"/>
                        </a:rPr>
                        <a:t>Feature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100" b="0" i="0" u="none" strike="noStrike">
                          <a:solidFill>
                            <a:srgbClr val="000000"/>
                          </a:solidFill>
                          <a:effectLst/>
                          <a:latin typeface="Calibri" panose="020F0502020204030204" pitchFamily="34" charset="0"/>
                        </a:rPr>
                        <a:t>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45897406"/>
                  </a:ext>
                </a:extLst>
              </a:tr>
              <a:tr h="182880">
                <a:tc>
                  <a:txBody>
                    <a:bodyPr/>
                    <a:lstStyle/>
                    <a:p>
                      <a:pPr algn="l" fontAlgn="b"/>
                      <a:r>
                        <a:rPr lang="en-US" sz="1100" b="0" i="0" u="none" strike="noStrike">
                          <a:solidFill>
                            <a:srgbClr val="000000"/>
                          </a:solidFill>
                          <a:effectLst/>
                          <a:latin typeface="Calibri" panose="020F0502020204030204" pitchFamily="34" charset="0"/>
                        </a:rPr>
                        <a:t>cpia_gender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2945936"/>
                  </a:ext>
                </a:extLst>
              </a:tr>
              <a:tr h="182880">
                <a:tc>
                  <a:txBody>
                    <a:bodyPr/>
                    <a:lstStyle/>
                    <a:p>
                      <a:pPr algn="l" fontAlgn="b"/>
                      <a:r>
                        <a:rPr lang="en-US" sz="1100" b="0" i="0" u="none" strike="noStrike">
                          <a:solidFill>
                            <a:srgbClr val="000000"/>
                          </a:solidFill>
                          <a:effectLst/>
                          <a:latin typeface="Calibri" panose="020F0502020204030204" pitchFamily="34" charset="0"/>
                        </a:rPr>
                        <a:t>income_middle60%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631416"/>
                  </a:ext>
                </a:extLst>
              </a:tr>
            </a:tbl>
          </a:graphicData>
        </a:graphic>
      </p:graphicFrame>
      <p:graphicFrame>
        <p:nvGraphicFramePr>
          <p:cNvPr id="5" name="Table 4">
            <a:extLst>
              <a:ext uri="{FF2B5EF4-FFF2-40B4-BE49-F238E27FC236}">
                <a16:creationId xmlns:a16="http://schemas.microsoft.com/office/drawing/2014/main" id="{85A6B8D5-570B-421A-B9F5-53FFE2CBB1B9}"/>
              </a:ext>
            </a:extLst>
          </p:cNvPr>
          <p:cNvGraphicFramePr>
            <a:graphicFrameLocks noGrp="1"/>
          </p:cNvGraphicFramePr>
          <p:nvPr>
            <p:extLst>
              <p:ext uri="{D42A27DB-BD31-4B8C-83A1-F6EECF244321}">
                <p14:modId xmlns:p14="http://schemas.microsoft.com/office/powerpoint/2010/main" val="3121622909"/>
              </p:ext>
            </p:extLst>
          </p:nvPr>
        </p:nvGraphicFramePr>
        <p:xfrm>
          <a:off x="9878219" y="4464207"/>
          <a:ext cx="1917700" cy="548640"/>
        </p:xfrm>
        <a:graphic>
          <a:graphicData uri="http://schemas.openxmlformats.org/drawingml/2006/table">
            <a:tbl>
              <a:tblPr/>
              <a:tblGrid>
                <a:gridCol w="1308100">
                  <a:extLst>
                    <a:ext uri="{9D8B030D-6E8A-4147-A177-3AD203B41FA5}">
                      <a16:colId xmlns:a16="http://schemas.microsoft.com/office/drawing/2014/main" val="3171716038"/>
                    </a:ext>
                  </a:extLst>
                </a:gridCol>
                <a:gridCol w="609600">
                  <a:extLst>
                    <a:ext uri="{9D8B030D-6E8A-4147-A177-3AD203B41FA5}">
                      <a16:colId xmlns:a16="http://schemas.microsoft.com/office/drawing/2014/main" val="2304445536"/>
                    </a:ext>
                  </a:extLst>
                </a:gridCol>
              </a:tblGrid>
              <a:tr h="182880">
                <a:tc>
                  <a:txBody>
                    <a:bodyPr/>
                    <a:lstStyle/>
                    <a:p>
                      <a:pPr algn="l" fontAlgn="b"/>
                      <a:r>
                        <a:rPr lang="en-US" sz="1100" b="0" i="0" u="none" strike="noStrike">
                          <a:solidFill>
                            <a:srgbClr val="000000"/>
                          </a:solidFill>
                          <a:effectLst/>
                          <a:latin typeface="Calibri" panose="020F0502020204030204" pitchFamily="34" charset="0"/>
                        </a:rPr>
                        <a:t>Feature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100" b="0" i="0" u="none" strike="noStrike">
                          <a:solidFill>
                            <a:srgbClr val="000000"/>
                          </a:solidFill>
                          <a:effectLst/>
                          <a:latin typeface="Calibri" panose="020F0502020204030204" pitchFamily="34" charset="0"/>
                        </a:rPr>
                        <a:t>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445117769"/>
                  </a:ext>
                </a:extLst>
              </a:tr>
              <a:tr h="182880">
                <a:tc>
                  <a:txBody>
                    <a:bodyPr/>
                    <a:lstStyle/>
                    <a:p>
                      <a:pPr algn="l" fontAlgn="b"/>
                      <a:r>
                        <a:rPr lang="en-US" sz="1100" b="0" i="0" u="none" strike="noStrike">
                          <a:solidFill>
                            <a:srgbClr val="000000"/>
                          </a:solidFill>
                          <a:effectLst/>
                          <a:latin typeface="Calibri" panose="020F0502020204030204" pitchFamily="34" charset="0"/>
                        </a:rPr>
                        <a:t>cpia_gender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62891"/>
                  </a:ext>
                </a:extLst>
              </a:tr>
              <a:tr h="182880">
                <a:tc>
                  <a:txBody>
                    <a:bodyPr/>
                    <a:lstStyle/>
                    <a:p>
                      <a:pPr algn="l" fontAlgn="b"/>
                      <a:r>
                        <a:rPr lang="en-US" sz="1100" b="0" i="0" u="none" strike="noStrike">
                          <a:solidFill>
                            <a:srgbClr val="000000"/>
                          </a:solidFill>
                          <a:effectLst/>
                          <a:latin typeface="Calibri" panose="020F0502020204030204" pitchFamily="34" charset="0"/>
                        </a:rPr>
                        <a:t>income_middle60%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6047334"/>
                  </a:ext>
                </a:extLst>
              </a:tr>
            </a:tbl>
          </a:graphicData>
        </a:graphic>
      </p:graphicFrame>
    </p:spTree>
    <p:custDataLst>
      <p:tags r:id="rId1"/>
    </p:custDataLst>
    <p:extLst>
      <p:ext uri="{BB962C8B-B14F-4D97-AF65-F5344CB8AC3E}">
        <p14:creationId xmlns:p14="http://schemas.microsoft.com/office/powerpoint/2010/main" val="143844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4" grpId="0" animBg="1"/>
      <p:bldP spid="25" grpId="0" animBg="1"/>
      <p:bldP spid="26" grpId="0" animBg="1"/>
      <p:bldP spid="27" grpId="0" animBg="1"/>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DC35C-5DD3-4CB4-B5AE-EC116BBECB3B}"/>
              </a:ext>
            </a:extLst>
          </p:cNvPr>
          <p:cNvSpPr>
            <a:spLocks noGrp="1"/>
          </p:cNvSpPr>
          <p:nvPr>
            <p:ph type="title"/>
          </p:nvPr>
        </p:nvSpPr>
        <p:spPr>
          <a:xfrm>
            <a:off x="838200" y="224897"/>
            <a:ext cx="10515600" cy="843558"/>
          </a:xfrm>
        </p:spPr>
        <p:txBody>
          <a:bodyPr/>
          <a:lstStyle/>
          <a:p>
            <a:r>
              <a:rPr lang="en-US" dirty="0"/>
              <a:t>Predictive Analytics Approach – Training &amp; Testing</a:t>
            </a:r>
          </a:p>
        </p:txBody>
      </p:sp>
      <p:sp>
        <p:nvSpPr>
          <p:cNvPr id="7" name="TextBox 6">
            <a:extLst>
              <a:ext uri="{FF2B5EF4-FFF2-40B4-BE49-F238E27FC236}">
                <a16:creationId xmlns:a16="http://schemas.microsoft.com/office/drawing/2014/main" id="{9ED9E653-1448-4A03-B1C1-16E86CEEA508}"/>
              </a:ext>
            </a:extLst>
          </p:cNvPr>
          <p:cNvSpPr txBox="1"/>
          <p:nvPr/>
        </p:nvSpPr>
        <p:spPr>
          <a:xfrm>
            <a:off x="1064345" y="2930060"/>
            <a:ext cx="3578942" cy="646331"/>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TRAIN AND CROSS VALIDATE TRAINING DATA</a:t>
            </a:r>
          </a:p>
        </p:txBody>
      </p:sp>
      <p:sp>
        <p:nvSpPr>
          <p:cNvPr id="8" name="TextBox 7">
            <a:extLst>
              <a:ext uri="{FF2B5EF4-FFF2-40B4-BE49-F238E27FC236}">
                <a16:creationId xmlns:a16="http://schemas.microsoft.com/office/drawing/2014/main" id="{B916EDAE-5111-4FA1-A201-8B2EFF598EE9}"/>
              </a:ext>
            </a:extLst>
          </p:cNvPr>
          <p:cNvSpPr txBox="1"/>
          <p:nvPr/>
        </p:nvSpPr>
        <p:spPr>
          <a:xfrm>
            <a:off x="4643287" y="2930060"/>
            <a:ext cx="3578942"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PREDICT UNSEEN TEST DATA</a:t>
            </a:r>
          </a:p>
        </p:txBody>
      </p:sp>
      <p:sp>
        <p:nvSpPr>
          <p:cNvPr id="9" name="TextBox 8">
            <a:extLst>
              <a:ext uri="{FF2B5EF4-FFF2-40B4-BE49-F238E27FC236}">
                <a16:creationId xmlns:a16="http://schemas.microsoft.com/office/drawing/2014/main" id="{2594FCCD-7504-44BD-AE23-B488ACD9687F}"/>
              </a:ext>
            </a:extLst>
          </p:cNvPr>
          <p:cNvSpPr txBox="1"/>
          <p:nvPr/>
        </p:nvSpPr>
        <p:spPr>
          <a:xfrm>
            <a:off x="8222229" y="2930060"/>
            <a:ext cx="3578942" cy="646331"/>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EVALUATE THE MODELS PERFORMANCE</a:t>
            </a:r>
          </a:p>
        </p:txBody>
      </p:sp>
      <p:pic>
        <p:nvPicPr>
          <p:cNvPr id="11" name="Graphic 10" descr="Classroom with solid fill">
            <a:extLst>
              <a:ext uri="{FF2B5EF4-FFF2-40B4-BE49-F238E27FC236}">
                <a16:creationId xmlns:a16="http://schemas.microsoft.com/office/drawing/2014/main" id="{01B83BF3-4AB7-44A9-ADD7-ACD74AB4E2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4345" y="1811591"/>
            <a:ext cx="914400" cy="914400"/>
          </a:xfrm>
          <a:prstGeom prst="rect">
            <a:avLst/>
          </a:prstGeom>
        </p:spPr>
      </p:pic>
      <p:pic>
        <p:nvPicPr>
          <p:cNvPr id="12" name="Graphic 11" descr="Classroom with solid fill">
            <a:extLst>
              <a:ext uri="{FF2B5EF4-FFF2-40B4-BE49-F238E27FC236}">
                <a16:creationId xmlns:a16="http://schemas.microsoft.com/office/drawing/2014/main" id="{707CF2D1-9387-4858-9C74-509684463E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1203" y="1811591"/>
            <a:ext cx="914400" cy="914400"/>
          </a:xfrm>
          <a:prstGeom prst="rect">
            <a:avLst/>
          </a:prstGeom>
        </p:spPr>
      </p:pic>
      <p:pic>
        <p:nvPicPr>
          <p:cNvPr id="13" name="Graphic 12" descr="Classroom with solid fill">
            <a:extLst>
              <a:ext uri="{FF2B5EF4-FFF2-40B4-BE49-F238E27FC236}">
                <a16:creationId xmlns:a16="http://schemas.microsoft.com/office/drawing/2014/main" id="{E8758122-440E-439F-A850-5F4845CE77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3816" y="1811591"/>
            <a:ext cx="914400" cy="914400"/>
          </a:xfrm>
          <a:prstGeom prst="rect">
            <a:avLst/>
          </a:prstGeom>
        </p:spPr>
      </p:pic>
      <p:pic>
        <p:nvPicPr>
          <p:cNvPr id="14" name="Graphic 13" descr="Classroom with solid fill">
            <a:extLst>
              <a:ext uri="{FF2B5EF4-FFF2-40B4-BE49-F238E27FC236}">
                <a16:creationId xmlns:a16="http://schemas.microsoft.com/office/drawing/2014/main" id="{C060DB02-CDC6-453A-A3EC-2C5773622C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8216" y="1811591"/>
            <a:ext cx="914400" cy="914400"/>
          </a:xfrm>
          <a:prstGeom prst="rect">
            <a:avLst/>
          </a:prstGeom>
        </p:spPr>
      </p:pic>
      <p:pic>
        <p:nvPicPr>
          <p:cNvPr id="16" name="Graphic 15" descr="Ribbon with solid fill">
            <a:extLst>
              <a:ext uri="{FF2B5EF4-FFF2-40B4-BE49-F238E27FC236}">
                <a16:creationId xmlns:a16="http://schemas.microsoft.com/office/drawing/2014/main" id="{EFB44873-AC2A-49A1-9A01-3AA37157D5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11016" y="1639974"/>
            <a:ext cx="565355" cy="565355"/>
          </a:xfrm>
          <a:prstGeom prst="rect">
            <a:avLst/>
          </a:prstGeom>
        </p:spPr>
      </p:pic>
      <p:pic>
        <p:nvPicPr>
          <p:cNvPr id="18" name="Graphic 17" descr="Blind with solid fill">
            <a:extLst>
              <a:ext uri="{FF2B5EF4-FFF2-40B4-BE49-F238E27FC236}">
                <a16:creationId xmlns:a16="http://schemas.microsoft.com/office/drawing/2014/main" id="{D50C3BFB-C93C-410C-A31E-84A4A50BA5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75558" y="1811591"/>
            <a:ext cx="914400" cy="914400"/>
          </a:xfrm>
          <a:prstGeom prst="rect">
            <a:avLst/>
          </a:prstGeom>
        </p:spPr>
      </p:pic>
      <p:pic>
        <p:nvPicPr>
          <p:cNvPr id="20" name="Graphic 19" descr="Microscope with solid fill">
            <a:extLst>
              <a:ext uri="{FF2B5EF4-FFF2-40B4-BE49-F238E27FC236}">
                <a16:creationId xmlns:a16="http://schemas.microsoft.com/office/drawing/2014/main" id="{49478BB2-09C2-4664-8F04-0AA152FCE2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54500" y="1748129"/>
            <a:ext cx="914400" cy="914400"/>
          </a:xfrm>
          <a:prstGeom prst="rect">
            <a:avLst/>
          </a:prstGeom>
        </p:spPr>
      </p:pic>
      <p:grpSp>
        <p:nvGrpSpPr>
          <p:cNvPr id="69" name="Group 68">
            <a:extLst>
              <a:ext uri="{FF2B5EF4-FFF2-40B4-BE49-F238E27FC236}">
                <a16:creationId xmlns:a16="http://schemas.microsoft.com/office/drawing/2014/main" id="{A573C5C8-3271-4A7B-9DAD-BFD43C69FEC0}"/>
              </a:ext>
            </a:extLst>
          </p:cNvPr>
          <p:cNvGrpSpPr/>
          <p:nvPr/>
        </p:nvGrpSpPr>
        <p:grpSpPr>
          <a:xfrm>
            <a:off x="2108650" y="4462496"/>
            <a:ext cx="885236" cy="969013"/>
            <a:chOff x="1821428" y="4208206"/>
            <a:chExt cx="1263443" cy="1592826"/>
          </a:xfrm>
        </p:grpSpPr>
        <p:grpSp>
          <p:nvGrpSpPr>
            <p:cNvPr id="34" name="Group 33">
              <a:extLst>
                <a:ext uri="{FF2B5EF4-FFF2-40B4-BE49-F238E27FC236}">
                  <a16:creationId xmlns:a16="http://schemas.microsoft.com/office/drawing/2014/main" id="{FBA5578E-7412-49D0-9657-1B866C4D0D42}"/>
                </a:ext>
              </a:extLst>
            </p:cNvPr>
            <p:cNvGrpSpPr/>
            <p:nvPr/>
          </p:nvGrpSpPr>
          <p:grpSpPr>
            <a:xfrm>
              <a:off x="1895170" y="4326193"/>
              <a:ext cx="1189701" cy="1262720"/>
              <a:chOff x="803788" y="4689987"/>
              <a:chExt cx="1189701" cy="1262720"/>
            </a:xfrm>
          </p:grpSpPr>
          <p:sp>
            <p:nvSpPr>
              <p:cNvPr id="21" name="Flowchart: Connector 20">
                <a:extLst>
                  <a:ext uri="{FF2B5EF4-FFF2-40B4-BE49-F238E27FC236}">
                    <a16:creationId xmlns:a16="http://schemas.microsoft.com/office/drawing/2014/main" id="{222C1167-CCD6-4EF8-9896-FDA525352AF2}"/>
                  </a:ext>
                </a:extLst>
              </p:cNvPr>
              <p:cNvSpPr/>
              <p:nvPr/>
            </p:nvSpPr>
            <p:spPr>
              <a:xfrm>
                <a:off x="1366684" y="4689987"/>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2613D421-B487-4E9D-AE7B-EE6A90F9A560}"/>
                  </a:ext>
                </a:extLst>
              </p:cNvPr>
              <p:cNvSpPr/>
              <p:nvPr/>
            </p:nvSpPr>
            <p:spPr>
              <a:xfrm>
                <a:off x="1678858" y="4748980"/>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C21F394F-FF3E-4324-B631-B1F0B6DB005B}"/>
                  </a:ext>
                </a:extLst>
              </p:cNvPr>
              <p:cNvSpPr/>
              <p:nvPr/>
            </p:nvSpPr>
            <p:spPr>
              <a:xfrm>
                <a:off x="1295400" y="4924082"/>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CA0E08C4-4A1C-4717-AC3A-5D7053A7A263}"/>
                  </a:ext>
                </a:extLst>
              </p:cNvPr>
              <p:cNvSpPr/>
              <p:nvPr/>
            </p:nvSpPr>
            <p:spPr>
              <a:xfrm>
                <a:off x="1585451" y="4958495"/>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78FCEC5D-3078-4AEA-A0D8-7289821840B9}"/>
                  </a:ext>
                </a:extLst>
              </p:cNvPr>
              <p:cNvSpPr/>
              <p:nvPr/>
            </p:nvSpPr>
            <p:spPr>
              <a:xfrm>
                <a:off x="1064342" y="5042069"/>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32088786-CF44-4F4D-8645-C20431360ED0}"/>
                  </a:ext>
                </a:extLst>
              </p:cNvPr>
              <p:cNvSpPr/>
              <p:nvPr/>
            </p:nvSpPr>
            <p:spPr>
              <a:xfrm>
                <a:off x="1381432" y="5182757"/>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CCA9AF89-DEE4-4FC4-88ED-8857B8B878F4}"/>
                  </a:ext>
                </a:extLst>
              </p:cNvPr>
              <p:cNvSpPr/>
              <p:nvPr/>
            </p:nvSpPr>
            <p:spPr>
              <a:xfrm>
                <a:off x="1182329" y="5300744"/>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24D08422-081C-43A3-9A28-EA788439BE7B}"/>
                  </a:ext>
                </a:extLst>
              </p:cNvPr>
              <p:cNvSpPr/>
              <p:nvPr/>
            </p:nvSpPr>
            <p:spPr>
              <a:xfrm>
                <a:off x="1231489" y="5677406"/>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268F773B-B07E-4339-B373-2235B8A77B84}"/>
                  </a:ext>
                </a:extLst>
              </p:cNvPr>
              <p:cNvSpPr/>
              <p:nvPr/>
            </p:nvSpPr>
            <p:spPr>
              <a:xfrm>
                <a:off x="1526457" y="5418731"/>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BD9F62EC-2CF4-417B-BEC6-C848445F0F6D}"/>
                  </a:ext>
                </a:extLst>
              </p:cNvPr>
              <p:cNvSpPr/>
              <p:nvPr/>
            </p:nvSpPr>
            <p:spPr>
              <a:xfrm>
                <a:off x="1005348" y="5433479"/>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D54E3AC4-A8C8-4C0A-B161-8C5275348F6A}"/>
                  </a:ext>
                </a:extLst>
              </p:cNvPr>
              <p:cNvSpPr/>
              <p:nvPr/>
            </p:nvSpPr>
            <p:spPr>
              <a:xfrm>
                <a:off x="978309" y="5834720"/>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304B099B-5A18-4C8E-A3FE-EBB564FA74CE}"/>
                  </a:ext>
                </a:extLst>
              </p:cNvPr>
              <p:cNvSpPr/>
              <p:nvPr/>
            </p:nvSpPr>
            <p:spPr>
              <a:xfrm>
                <a:off x="803788" y="5374485"/>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39B78C11-9CDB-4F76-A862-69BABBDB1E27}"/>
                  </a:ext>
                </a:extLst>
              </p:cNvPr>
              <p:cNvSpPr/>
              <p:nvPr/>
            </p:nvSpPr>
            <p:spPr>
              <a:xfrm>
                <a:off x="1875502" y="5076482"/>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a:extLst>
                <a:ext uri="{FF2B5EF4-FFF2-40B4-BE49-F238E27FC236}">
                  <a16:creationId xmlns:a16="http://schemas.microsoft.com/office/drawing/2014/main" id="{1E072831-AD59-4E79-B342-A3BB22A32ADF}"/>
                </a:ext>
              </a:extLst>
            </p:cNvPr>
            <p:cNvCxnSpPr/>
            <p:nvPr/>
          </p:nvCxnSpPr>
          <p:spPr>
            <a:xfrm>
              <a:off x="1821428" y="4208206"/>
              <a:ext cx="0" cy="1592826"/>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2176C7-2BA6-40AA-8F7D-5CB403C88232}"/>
                </a:ext>
              </a:extLst>
            </p:cNvPr>
            <p:cNvCxnSpPr>
              <a:cxnSpLocks/>
            </p:cNvCxnSpPr>
            <p:nvPr/>
          </p:nvCxnSpPr>
          <p:spPr>
            <a:xfrm flipH="1">
              <a:off x="1821428" y="5801032"/>
              <a:ext cx="1263443" cy="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480FBEA0-BE6E-4C6B-A1E2-D9E61BDAAC0F}"/>
              </a:ext>
            </a:extLst>
          </p:cNvPr>
          <p:cNvGrpSpPr/>
          <p:nvPr/>
        </p:nvGrpSpPr>
        <p:grpSpPr>
          <a:xfrm>
            <a:off x="5785256" y="4462495"/>
            <a:ext cx="1303802" cy="887325"/>
            <a:chOff x="5237521" y="4305590"/>
            <a:chExt cx="1903769" cy="1262720"/>
          </a:xfrm>
        </p:grpSpPr>
        <p:grpSp>
          <p:nvGrpSpPr>
            <p:cNvPr id="41" name="Group 40">
              <a:extLst>
                <a:ext uri="{FF2B5EF4-FFF2-40B4-BE49-F238E27FC236}">
                  <a16:creationId xmlns:a16="http://schemas.microsoft.com/office/drawing/2014/main" id="{EC0E6B02-CAAD-4E70-987B-D99830D528CB}"/>
                </a:ext>
              </a:extLst>
            </p:cNvPr>
            <p:cNvGrpSpPr/>
            <p:nvPr/>
          </p:nvGrpSpPr>
          <p:grpSpPr>
            <a:xfrm>
              <a:off x="5611762" y="4305590"/>
              <a:ext cx="1189701" cy="1262720"/>
              <a:chOff x="803788" y="4689987"/>
              <a:chExt cx="1189701" cy="1262720"/>
            </a:xfrm>
          </p:grpSpPr>
          <p:sp>
            <p:nvSpPr>
              <p:cNvPr id="42" name="Flowchart: Connector 41">
                <a:extLst>
                  <a:ext uri="{FF2B5EF4-FFF2-40B4-BE49-F238E27FC236}">
                    <a16:creationId xmlns:a16="http://schemas.microsoft.com/office/drawing/2014/main" id="{790559A9-62B8-4250-80FC-2FAF1E79F1BA}"/>
                  </a:ext>
                </a:extLst>
              </p:cNvPr>
              <p:cNvSpPr/>
              <p:nvPr/>
            </p:nvSpPr>
            <p:spPr>
              <a:xfrm>
                <a:off x="1366684" y="4689987"/>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7D303377-F698-4B83-AF09-6781449DEE04}"/>
                  </a:ext>
                </a:extLst>
              </p:cNvPr>
              <p:cNvSpPr/>
              <p:nvPr/>
            </p:nvSpPr>
            <p:spPr>
              <a:xfrm>
                <a:off x="1678858" y="4748980"/>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D521F969-B0A2-4390-A642-C39AEC24FCB2}"/>
                  </a:ext>
                </a:extLst>
              </p:cNvPr>
              <p:cNvSpPr/>
              <p:nvPr/>
            </p:nvSpPr>
            <p:spPr>
              <a:xfrm>
                <a:off x="1295400" y="4924082"/>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3A4FF123-96D8-4B8E-BAA5-A0BCD836AE71}"/>
                  </a:ext>
                </a:extLst>
              </p:cNvPr>
              <p:cNvSpPr/>
              <p:nvPr/>
            </p:nvSpPr>
            <p:spPr>
              <a:xfrm>
                <a:off x="1585451" y="4958495"/>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7534C9B7-A486-4758-8002-B85E20C7E108}"/>
                  </a:ext>
                </a:extLst>
              </p:cNvPr>
              <p:cNvSpPr/>
              <p:nvPr/>
            </p:nvSpPr>
            <p:spPr>
              <a:xfrm>
                <a:off x="1064342" y="5042069"/>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0C7A5-0617-4C1E-8ADC-DCC70C886914}"/>
                  </a:ext>
                </a:extLst>
              </p:cNvPr>
              <p:cNvSpPr/>
              <p:nvPr/>
            </p:nvSpPr>
            <p:spPr>
              <a:xfrm>
                <a:off x="1381432" y="5182757"/>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4263AF7F-A497-451D-B574-E5E0FDC5C4E4}"/>
                  </a:ext>
                </a:extLst>
              </p:cNvPr>
              <p:cNvSpPr/>
              <p:nvPr/>
            </p:nvSpPr>
            <p:spPr>
              <a:xfrm>
                <a:off x="1182329" y="5300744"/>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27038ADD-70F0-440B-A701-BD8A51BC8E08}"/>
                  </a:ext>
                </a:extLst>
              </p:cNvPr>
              <p:cNvSpPr/>
              <p:nvPr/>
            </p:nvSpPr>
            <p:spPr>
              <a:xfrm>
                <a:off x="1231489" y="5677406"/>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B6022DB6-409F-424C-8A3A-341D9E955494}"/>
                  </a:ext>
                </a:extLst>
              </p:cNvPr>
              <p:cNvSpPr/>
              <p:nvPr/>
            </p:nvSpPr>
            <p:spPr>
              <a:xfrm>
                <a:off x="1526457" y="5418731"/>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4CB27197-26BB-4669-B718-E50D8AD92697}"/>
                  </a:ext>
                </a:extLst>
              </p:cNvPr>
              <p:cNvSpPr/>
              <p:nvPr/>
            </p:nvSpPr>
            <p:spPr>
              <a:xfrm>
                <a:off x="1005348" y="5433479"/>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781CE480-09B5-40F3-A41C-2B2A3A883461}"/>
                  </a:ext>
                </a:extLst>
              </p:cNvPr>
              <p:cNvSpPr/>
              <p:nvPr/>
            </p:nvSpPr>
            <p:spPr>
              <a:xfrm>
                <a:off x="978309" y="5834720"/>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248076A8-DFCC-4F01-889E-B91E1E662E61}"/>
                  </a:ext>
                </a:extLst>
              </p:cNvPr>
              <p:cNvSpPr/>
              <p:nvPr/>
            </p:nvSpPr>
            <p:spPr>
              <a:xfrm>
                <a:off x="803788" y="5374485"/>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D6105B9-78DC-4237-97D4-B3CC570E7FCF}"/>
                  </a:ext>
                </a:extLst>
              </p:cNvPr>
              <p:cNvSpPr/>
              <p:nvPr/>
            </p:nvSpPr>
            <p:spPr>
              <a:xfrm>
                <a:off x="1875502" y="5076482"/>
                <a:ext cx="117987" cy="117987"/>
              </a:xfrm>
              <a:prstGeom prst="flowChartConnector">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Connector 70">
              <a:extLst>
                <a:ext uri="{FF2B5EF4-FFF2-40B4-BE49-F238E27FC236}">
                  <a16:creationId xmlns:a16="http://schemas.microsoft.com/office/drawing/2014/main" id="{B01C21ED-345A-4AA6-BD8A-557BBDBA1025}"/>
                </a:ext>
              </a:extLst>
            </p:cNvPr>
            <p:cNvCxnSpPr>
              <a:cxnSpLocks/>
            </p:cNvCxnSpPr>
            <p:nvPr/>
          </p:nvCxnSpPr>
          <p:spPr>
            <a:xfrm flipV="1">
              <a:off x="5237521" y="4809601"/>
              <a:ext cx="1903769" cy="213491"/>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75" name="Graphic 74" descr="Network diagram with solid fill">
            <a:extLst>
              <a:ext uri="{FF2B5EF4-FFF2-40B4-BE49-F238E27FC236}">
                <a16:creationId xmlns:a16="http://schemas.microsoft.com/office/drawing/2014/main" id="{1C370102-4541-4C66-BD11-66A4A8A12E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9493583" y="4332161"/>
            <a:ext cx="969014" cy="969014"/>
          </a:xfrm>
          <a:prstGeom prst="rect">
            <a:avLst/>
          </a:prstGeom>
        </p:spPr>
      </p:pic>
      <p:sp>
        <p:nvSpPr>
          <p:cNvPr id="90" name="TextBox 89">
            <a:extLst>
              <a:ext uri="{FF2B5EF4-FFF2-40B4-BE49-F238E27FC236}">
                <a16:creationId xmlns:a16="http://schemas.microsoft.com/office/drawing/2014/main" id="{AB859579-33EB-482C-887C-111B867111B1}"/>
              </a:ext>
            </a:extLst>
          </p:cNvPr>
          <p:cNvSpPr txBox="1"/>
          <p:nvPr/>
        </p:nvSpPr>
        <p:spPr>
          <a:xfrm>
            <a:off x="1532411" y="5431509"/>
            <a:ext cx="3578942" cy="923330"/>
          </a:xfrm>
          <a:prstGeom prst="rect">
            <a:avLst/>
          </a:prstGeom>
          <a:noFill/>
        </p:spPr>
        <p:txBody>
          <a:bodyPr wrap="square" rtlCol="0">
            <a:spAutoFit/>
          </a:bodyPr>
          <a:lstStyle/>
          <a:p>
            <a:r>
              <a:rPr lang="en-US" b="1" dirty="0">
                <a:solidFill>
                  <a:schemeClr val="accent4">
                    <a:lumMod val="50000"/>
                  </a:schemeClr>
                </a:solidFill>
                <a:latin typeface="Arial Narrow" panose="020B0606020202030204" pitchFamily="34" charset="0"/>
              </a:rPr>
              <a:t>REGRESSION MODELS</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LINEAR / POLYNOMIAL</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SUPPORT VECTOR REGRESSION</a:t>
            </a:r>
          </a:p>
        </p:txBody>
      </p:sp>
      <p:sp>
        <p:nvSpPr>
          <p:cNvPr id="91" name="TextBox 90">
            <a:extLst>
              <a:ext uri="{FF2B5EF4-FFF2-40B4-BE49-F238E27FC236}">
                <a16:creationId xmlns:a16="http://schemas.microsoft.com/office/drawing/2014/main" id="{6F3B2CD4-F7FB-4D50-8F0F-30CAB0A31BAD}"/>
              </a:ext>
            </a:extLst>
          </p:cNvPr>
          <p:cNvSpPr txBox="1"/>
          <p:nvPr/>
        </p:nvSpPr>
        <p:spPr>
          <a:xfrm>
            <a:off x="5290789" y="5377483"/>
            <a:ext cx="3578942" cy="923330"/>
          </a:xfrm>
          <a:prstGeom prst="rect">
            <a:avLst/>
          </a:prstGeom>
          <a:noFill/>
        </p:spPr>
        <p:txBody>
          <a:bodyPr wrap="square" rtlCol="0">
            <a:spAutoFit/>
          </a:bodyPr>
          <a:lstStyle/>
          <a:p>
            <a:r>
              <a:rPr lang="en-US" b="1" dirty="0">
                <a:solidFill>
                  <a:schemeClr val="accent4">
                    <a:lumMod val="50000"/>
                  </a:schemeClr>
                </a:solidFill>
                <a:latin typeface="Arial Narrow" panose="020B0606020202030204" pitchFamily="34" charset="0"/>
              </a:rPr>
              <a:t>DISCRIMINANT MODELS</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LOGISTIC REGRESSION</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SUPPORT VECTOR CLASSIFIER</a:t>
            </a:r>
          </a:p>
        </p:txBody>
      </p:sp>
      <p:sp>
        <p:nvSpPr>
          <p:cNvPr id="93" name="TextBox 92">
            <a:extLst>
              <a:ext uri="{FF2B5EF4-FFF2-40B4-BE49-F238E27FC236}">
                <a16:creationId xmlns:a16="http://schemas.microsoft.com/office/drawing/2014/main" id="{DA7A8BD4-3687-4E89-BD2F-9D3A37942F24}"/>
              </a:ext>
            </a:extLst>
          </p:cNvPr>
          <p:cNvSpPr txBox="1"/>
          <p:nvPr/>
        </p:nvSpPr>
        <p:spPr>
          <a:xfrm>
            <a:off x="9204027" y="5431509"/>
            <a:ext cx="2664543" cy="923330"/>
          </a:xfrm>
          <a:prstGeom prst="rect">
            <a:avLst/>
          </a:prstGeom>
          <a:noFill/>
        </p:spPr>
        <p:txBody>
          <a:bodyPr wrap="square" rtlCol="0">
            <a:spAutoFit/>
          </a:bodyPr>
          <a:lstStyle/>
          <a:p>
            <a:r>
              <a:rPr lang="en-US" b="1" dirty="0">
                <a:solidFill>
                  <a:schemeClr val="accent4">
                    <a:lumMod val="50000"/>
                  </a:schemeClr>
                </a:solidFill>
                <a:latin typeface="Arial Narrow" panose="020B0606020202030204" pitchFamily="34" charset="0"/>
              </a:rPr>
              <a:t>TREE MODELS</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DECISION TREE</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RANDOM FORREST</a:t>
            </a:r>
          </a:p>
        </p:txBody>
      </p:sp>
      <p:sp>
        <p:nvSpPr>
          <p:cNvPr id="94" name="TextBox 93">
            <a:extLst>
              <a:ext uri="{FF2B5EF4-FFF2-40B4-BE49-F238E27FC236}">
                <a16:creationId xmlns:a16="http://schemas.microsoft.com/office/drawing/2014/main" id="{B0F22962-C477-46E4-A268-1C2EDC8D7828}"/>
              </a:ext>
            </a:extLst>
          </p:cNvPr>
          <p:cNvSpPr txBox="1"/>
          <p:nvPr/>
        </p:nvSpPr>
        <p:spPr>
          <a:xfrm>
            <a:off x="4458928" y="1253981"/>
            <a:ext cx="3578942" cy="461665"/>
          </a:xfrm>
          <a:prstGeom prst="rect">
            <a:avLst/>
          </a:prstGeom>
          <a:noFill/>
        </p:spPr>
        <p:txBody>
          <a:bodyPr wrap="square" rtlCol="0">
            <a:spAutoFit/>
          </a:bodyPr>
          <a:lstStyle/>
          <a:p>
            <a:pPr algn="ctr"/>
            <a:r>
              <a:rPr lang="en-US" sz="2400" b="1" dirty="0">
                <a:solidFill>
                  <a:schemeClr val="accent4">
                    <a:lumMod val="50000"/>
                  </a:schemeClr>
                </a:solidFill>
                <a:latin typeface="Arial Narrow" panose="020B0606020202030204" pitchFamily="34" charset="0"/>
              </a:rPr>
              <a:t>STEPS FOR EACH MODEL</a:t>
            </a:r>
          </a:p>
        </p:txBody>
      </p:sp>
      <p:sp>
        <p:nvSpPr>
          <p:cNvPr id="95" name="TextBox 94">
            <a:extLst>
              <a:ext uri="{FF2B5EF4-FFF2-40B4-BE49-F238E27FC236}">
                <a16:creationId xmlns:a16="http://schemas.microsoft.com/office/drawing/2014/main" id="{BCBF08A7-653F-456D-A350-633EA1D43805}"/>
              </a:ext>
            </a:extLst>
          </p:cNvPr>
          <p:cNvSpPr txBox="1"/>
          <p:nvPr/>
        </p:nvSpPr>
        <p:spPr>
          <a:xfrm>
            <a:off x="4444180" y="3706959"/>
            <a:ext cx="3578942" cy="461665"/>
          </a:xfrm>
          <a:prstGeom prst="rect">
            <a:avLst/>
          </a:prstGeom>
          <a:noFill/>
        </p:spPr>
        <p:txBody>
          <a:bodyPr wrap="square" rtlCol="0">
            <a:spAutoFit/>
          </a:bodyPr>
          <a:lstStyle/>
          <a:p>
            <a:pPr algn="ctr"/>
            <a:r>
              <a:rPr lang="en-US" sz="2400" b="1" dirty="0">
                <a:solidFill>
                  <a:schemeClr val="accent4">
                    <a:lumMod val="50000"/>
                  </a:schemeClr>
                </a:solidFill>
                <a:latin typeface="Arial Narrow" panose="020B0606020202030204" pitchFamily="34" charset="0"/>
              </a:rPr>
              <a:t>MODELS IN STUDY</a:t>
            </a:r>
          </a:p>
        </p:txBody>
      </p:sp>
      <p:cxnSp>
        <p:nvCxnSpPr>
          <p:cNvPr id="97" name="Straight Connector 96">
            <a:extLst>
              <a:ext uri="{FF2B5EF4-FFF2-40B4-BE49-F238E27FC236}">
                <a16:creationId xmlns:a16="http://schemas.microsoft.com/office/drawing/2014/main" id="{0DB5653B-D3C6-4A1D-A515-A62A8162EC5D}"/>
              </a:ext>
            </a:extLst>
          </p:cNvPr>
          <p:cNvCxnSpPr/>
          <p:nvPr/>
        </p:nvCxnSpPr>
        <p:spPr>
          <a:xfrm flipV="1">
            <a:off x="838200" y="3752165"/>
            <a:ext cx="10685206" cy="22412"/>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99" name="TextBox 98">
            <a:hlinkClick r:id="rId13"/>
            <a:extLst>
              <a:ext uri="{FF2B5EF4-FFF2-40B4-BE49-F238E27FC236}">
                <a16:creationId xmlns:a16="http://schemas.microsoft.com/office/drawing/2014/main" id="{8A42ABE8-04FB-4530-B5DE-B1E07E85C4FE}"/>
              </a:ext>
            </a:extLst>
          </p:cNvPr>
          <p:cNvSpPr txBox="1"/>
          <p:nvPr/>
        </p:nvSpPr>
        <p:spPr>
          <a:xfrm>
            <a:off x="987775" y="6460685"/>
            <a:ext cx="5053781"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hlinkClick r:id="rId14">
                  <a:extLst>
                    <a:ext uri="{A12FA001-AC4F-418D-AE19-62706E023703}">
                      <ahyp:hlinkClr xmlns:ahyp="http://schemas.microsoft.com/office/drawing/2018/hyperlinkcolor" val="tx"/>
                    </a:ext>
                  </a:extLst>
                </a:hlinkClick>
              </a:rPr>
              <a:t>Link to Poverty Machine Learning </a:t>
            </a:r>
            <a:r>
              <a:rPr lang="en-US" dirty="0" err="1">
                <a:solidFill>
                  <a:schemeClr val="accent4">
                    <a:lumMod val="50000"/>
                  </a:schemeClr>
                </a:solidFill>
                <a:latin typeface="Arial Narrow" panose="020B0606020202030204" pitchFamily="34" charset="0"/>
                <a:hlinkClick r:id="rId14">
                  <a:extLst>
                    <a:ext uri="{A12FA001-AC4F-418D-AE19-62706E023703}">
                      <ahyp:hlinkClr xmlns:ahyp="http://schemas.microsoft.com/office/drawing/2018/hyperlinkcolor" val="tx"/>
                    </a:ext>
                  </a:extLst>
                </a:hlinkClick>
              </a:rPr>
              <a:t>Jupyter</a:t>
            </a:r>
            <a:r>
              <a:rPr lang="en-US" dirty="0">
                <a:solidFill>
                  <a:schemeClr val="accent4">
                    <a:lumMod val="50000"/>
                  </a:schemeClr>
                </a:solidFill>
                <a:latin typeface="Arial Narrow" panose="020B0606020202030204" pitchFamily="34" charset="0"/>
                <a:hlinkClick r:id="rId14">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latin typeface="Arial Narrow" panose="020B0606020202030204" pitchFamily="34" charset="0"/>
            </a:endParaRPr>
          </a:p>
        </p:txBody>
      </p:sp>
      <p:sp>
        <p:nvSpPr>
          <p:cNvPr id="100" name="TextBox 99">
            <a:hlinkClick r:id="rId15"/>
            <a:extLst>
              <a:ext uri="{FF2B5EF4-FFF2-40B4-BE49-F238E27FC236}">
                <a16:creationId xmlns:a16="http://schemas.microsoft.com/office/drawing/2014/main" id="{54C57F99-F5A2-4095-B974-0C9037D8B810}"/>
              </a:ext>
            </a:extLst>
          </p:cNvPr>
          <p:cNvSpPr txBox="1"/>
          <p:nvPr/>
        </p:nvSpPr>
        <p:spPr>
          <a:xfrm>
            <a:off x="6437157" y="6461694"/>
            <a:ext cx="5053781"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hlinkClick r:id="rId16">
                  <a:extLst>
                    <a:ext uri="{A12FA001-AC4F-418D-AE19-62706E023703}">
                      <ahyp:hlinkClr xmlns:ahyp="http://schemas.microsoft.com/office/drawing/2018/hyperlinkcolor" val="tx"/>
                    </a:ext>
                  </a:extLst>
                </a:hlinkClick>
              </a:rPr>
              <a:t>Link to GDP Machine Learning </a:t>
            </a:r>
            <a:r>
              <a:rPr lang="en-US" dirty="0" err="1">
                <a:solidFill>
                  <a:schemeClr val="accent4">
                    <a:lumMod val="50000"/>
                  </a:schemeClr>
                </a:solidFill>
                <a:latin typeface="Arial Narrow" panose="020B0606020202030204" pitchFamily="34" charset="0"/>
                <a:hlinkClick r:id="rId16">
                  <a:extLst>
                    <a:ext uri="{A12FA001-AC4F-418D-AE19-62706E023703}">
                      <ahyp:hlinkClr xmlns:ahyp="http://schemas.microsoft.com/office/drawing/2018/hyperlinkcolor" val="tx"/>
                    </a:ext>
                  </a:extLst>
                </a:hlinkClick>
              </a:rPr>
              <a:t>Jupyter</a:t>
            </a:r>
            <a:r>
              <a:rPr lang="en-US" dirty="0">
                <a:solidFill>
                  <a:schemeClr val="accent4">
                    <a:lumMod val="50000"/>
                  </a:schemeClr>
                </a:solidFill>
                <a:latin typeface="Arial Narrow" panose="020B0606020202030204" pitchFamily="34" charset="0"/>
                <a:hlinkClick r:id="rId16">
                  <a:extLst>
                    <a:ext uri="{A12FA001-AC4F-418D-AE19-62706E023703}">
                      <ahyp:hlinkClr xmlns:ahyp="http://schemas.microsoft.com/office/drawing/2018/hyperlinkcolor" val="tx"/>
                    </a:ext>
                  </a:extLst>
                </a:hlinkClick>
              </a:rPr>
              <a:t> Notebook</a:t>
            </a:r>
            <a:endParaRPr lang="en-US" dirty="0">
              <a:solidFill>
                <a:schemeClr val="accent4">
                  <a:lumMod val="50000"/>
                </a:schemeClr>
              </a:solidFill>
              <a:latin typeface="Arial Narrow" panose="020B0606020202030204" pitchFamily="34" charset="0"/>
            </a:endParaRPr>
          </a:p>
        </p:txBody>
      </p:sp>
    </p:spTree>
    <p:custDataLst>
      <p:tags r:id="rId1"/>
    </p:custDataLst>
    <p:extLst>
      <p:ext uri="{BB962C8B-B14F-4D97-AF65-F5344CB8AC3E}">
        <p14:creationId xmlns:p14="http://schemas.microsoft.com/office/powerpoint/2010/main" val="283621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0">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0">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1">
                                            <p:txEl>
                                              <p:pRg st="0" end="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1">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1">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3">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94" grpId="0"/>
      <p:bldP spid="95" grpId="0"/>
      <p:bldP spid="99" grpId="0"/>
      <p:bldP spid="10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4BFC3-8D70-41B8-BE70-0F6B51CFD483}"/>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38461373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DC35C-5DD3-4CB4-B5AE-EC116BBECB3B}"/>
              </a:ext>
            </a:extLst>
          </p:cNvPr>
          <p:cNvSpPr>
            <a:spLocks noGrp="1"/>
          </p:cNvSpPr>
          <p:nvPr>
            <p:ph type="title"/>
          </p:nvPr>
        </p:nvSpPr>
        <p:spPr/>
        <p:txBody>
          <a:bodyPr/>
          <a:lstStyle/>
          <a:p>
            <a:r>
              <a:rPr lang="en-US" dirty="0"/>
              <a:t>Predictive Analytics - Model Evaluation</a:t>
            </a:r>
          </a:p>
        </p:txBody>
      </p:sp>
      <p:sp>
        <p:nvSpPr>
          <p:cNvPr id="4" name="Content Placeholder 3">
            <a:extLst>
              <a:ext uri="{FF2B5EF4-FFF2-40B4-BE49-F238E27FC236}">
                <a16:creationId xmlns:a16="http://schemas.microsoft.com/office/drawing/2014/main" id="{35F76F69-F6D4-4765-9760-50EE16584725}"/>
              </a:ext>
            </a:extLst>
          </p:cNvPr>
          <p:cNvSpPr>
            <a:spLocks noGrp="1"/>
          </p:cNvSpPr>
          <p:nvPr>
            <p:ph idx="1"/>
          </p:nvPr>
        </p:nvSpPr>
        <p:spPr>
          <a:xfrm>
            <a:off x="838200" y="1330036"/>
            <a:ext cx="7445826" cy="5210837"/>
          </a:xfrm>
        </p:spPr>
        <p:txBody>
          <a:bodyPr/>
          <a:lstStyle/>
          <a:p>
            <a:pPr marL="0" indent="0">
              <a:buNone/>
            </a:pPr>
            <a:r>
              <a:rPr lang="en-US" dirty="0"/>
              <a:t>The following metrics will be evaluated for each model</a:t>
            </a:r>
          </a:p>
          <a:p>
            <a:pPr marL="0" indent="0">
              <a:buNone/>
            </a:pPr>
            <a:r>
              <a:rPr lang="en-US" sz="2400" dirty="0"/>
              <a:t>Regression Models (Continuous data)</a:t>
            </a:r>
          </a:p>
          <a:p>
            <a:r>
              <a:rPr lang="en-US" sz="1800" b="1" dirty="0"/>
              <a:t>R^2</a:t>
            </a:r>
            <a:r>
              <a:rPr lang="en-US" sz="1800" dirty="0"/>
              <a:t> - Tells us how much of the change in the outcome (target) is explained by the changes in the input (feature) variables</a:t>
            </a:r>
          </a:p>
          <a:p>
            <a:pPr marL="0" indent="0">
              <a:buNone/>
            </a:pPr>
            <a:r>
              <a:rPr lang="en-US" sz="2400" dirty="0"/>
              <a:t>Discriminant Models (Classification data)</a:t>
            </a:r>
          </a:p>
          <a:p>
            <a:r>
              <a:rPr lang="en-US" sz="1800" b="1" dirty="0"/>
              <a:t>Accuracy</a:t>
            </a:r>
            <a:r>
              <a:rPr lang="en-US" sz="1800" dirty="0"/>
              <a:t> – Tells us the </a:t>
            </a:r>
            <a:r>
              <a:rPr lang="en-US" sz="1800" b="1" u="sng" dirty="0"/>
              <a:t>overall correctness </a:t>
            </a:r>
            <a:r>
              <a:rPr lang="en-US" sz="1800" dirty="0"/>
              <a:t>of the model (how often it gets the prediction right)</a:t>
            </a:r>
          </a:p>
          <a:p>
            <a:r>
              <a:rPr lang="en-US" sz="1800" b="1" dirty="0"/>
              <a:t>Precision</a:t>
            </a:r>
            <a:r>
              <a:rPr lang="en-US" sz="1800" dirty="0"/>
              <a:t> – Tells us how well the model </a:t>
            </a:r>
            <a:r>
              <a:rPr lang="en-US" sz="1800" b="1" u="sng" dirty="0"/>
              <a:t>predicts the positive class</a:t>
            </a:r>
            <a:r>
              <a:rPr lang="en-US" sz="1800" b="1" dirty="0"/>
              <a:t>  </a:t>
            </a:r>
            <a:r>
              <a:rPr lang="en-US" sz="1800" dirty="0"/>
              <a:t>(avoids model concluding there’s an impact when in fact there is not)</a:t>
            </a:r>
          </a:p>
          <a:p>
            <a:r>
              <a:rPr lang="en-US" sz="1800" b="1" dirty="0"/>
              <a:t>Recall </a:t>
            </a:r>
            <a:r>
              <a:rPr lang="en-US" sz="1800" dirty="0"/>
              <a:t>– Tells us how well the model </a:t>
            </a:r>
            <a:r>
              <a:rPr lang="en-US" sz="1800" b="1" u="sng" dirty="0"/>
              <a:t>identifies the actual positive class </a:t>
            </a:r>
            <a:r>
              <a:rPr lang="en-US" sz="1800" dirty="0"/>
              <a:t>(avoids model concluding there is no impact when in fact there is)</a:t>
            </a:r>
          </a:p>
          <a:p>
            <a:r>
              <a:rPr lang="en-US" sz="1800" b="1" dirty="0"/>
              <a:t>F1 Score </a:t>
            </a:r>
            <a:r>
              <a:rPr lang="en-US" sz="1800" dirty="0"/>
              <a:t>– Tells us the </a:t>
            </a:r>
            <a:r>
              <a:rPr lang="en-US" sz="1800" b="1" u="sng" dirty="0"/>
              <a:t>balance between </a:t>
            </a:r>
            <a:r>
              <a:rPr lang="en-US" sz="1800" dirty="0"/>
              <a:t>Precision and Recall (harmonic mean)</a:t>
            </a:r>
          </a:p>
          <a:p>
            <a:r>
              <a:rPr lang="en-US" sz="1800" b="1" dirty="0"/>
              <a:t>AUC </a:t>
            </a:r>
            <a:r>
              <a:rPr lang="en-US" sz="1800" dirty="0"/>
              <a:t>– Tells us how well the model </a:t>
            </a:r>
            <a:r>
              <a:rPr lang="en-US" sz="1800" b="1" u="sng" dirty="0"/>
              <a:t>separates the classes </a:t>
            </a:r>
            <a:r>
              <a:rPr lang="en-US" sz="1800" dirty="0"/>
              <a:t>(overall discriminative power. Helps when comparing different models)</a:t>
            </a:r>
          </a:p>
          <a:p>
            <a:pPr marL="0" indent="0">
              <a:buNone/>
            </a:pPr>
            <a:r>
              <a:rPr lang="en-US" sz="1800" b="1" u="sng" dirty="0"/>
              <a:t>Given the client’s objective they prioritize Precision, followed by Accuracy</a:t>
            </a:r>
          </a:p>
        </p:txBody>
      </p:sp>
      <p:pic>
        <p:nvPicPr>
          <p:cNvPr id="5" name="Picture 4">
            <a:extLst>
              <a:ext uri="{FF2B5EF4-FFF2-40B4-BE49-F238E27FC236}">
                <a16:creationId xmlns:a16="http://schemas.microsoft.com/office/drawing/2014/main" id="{9D3C7E07-B27A-4C94-A66D-BFD07DFBA95E}"/>
              </a:ext>
            </a:extLst>
          </p:cNvPr>
          <p:cNvPicPr>
            <a:picLocks noChangeAspect="1"/>
          </p:cNvPicPr>
          <p:nvPr/>
        </p:nvPicPr>
        <p:blipFill>
          <a:blip r:embed="rId3"/>
          <a:stretch>
            <a:fillRect/>
          </a:stretch>
        </p:blipFill>
        <p:spPr>
          <a:xfrm>
            <a:off x="8367389" y="3051867"/>
            <a:ext cx="3814029" cy="3806133"/>
          </a:xfrm>
          <a:prstGeom prst="rect">
            <a:avLst/>
          </a:prstGeom>
        </p:spPr>
      </p:pic>
      <p:sp>
        <p:nvSpPr>
          <p:cNvPr id="6" name="TextBox 5">
            <a:extLst>
              <a:ext uri="{FF2B5EF4-FFF2-40B4-BE49-F238E27FC236}">
                <a16:creationId xmlns:a16="http://schemas.microsoft.com/office/drawing/2014/main" id="{96A2E056-F5F8-4C0E-9365-5FC99D708237}"/>
              </a:ext>
            </a:extLst>
          </p:cNvPr>
          <p:cNvSpPr txBox="1"/>
          <p:nvPr/>
        </p:nvSpPr>
        <p:spPr>
          <a:xfrm>
            <a:off x="8284026" y="2590517"/>
            <a:ext cx="3130419" cy="377375"/>
          </a:xfrm>
          <a:prstGeom prst="rect">
            <a:avLst/>
          </a:prstGeom>
          <a:noFill/>
        </p:spPr>
        <p:txBody>
          <a:bodyPr wrap="square" rtlCol="0">
            <a:spAutoFit/>
          </a:bodyPr>
          <a:lstStyle/>
          <a:p>
            <a:r>
              <a:rPr lang="en-US" b="1" dirty="0">
                <a:solidFill>
                  <a:schemeClr val="accent4">
                    <a:lumMod val="50000"/>
                  </a:schemeClr>
                </a:solidFill>
              </a:rPr>
              <a:t>Classification Example</a:t>
            </a:r>
          </a:p>
        </p:txBody>
      </p:sp>
      <p:sp>
        <p:nvSpPr>
          <p:cNvPr id="7" name="TextBox 6">
            <a:extLst>
              <a:ext uri="{FF2B5EF4-FFF2-40B4-BE49-F238E27FC236}">
                <a16:creationId xmlns:a16="http://schemas.microsoft.com/office/drawing/2014/main" id="{595BDD76-2C99-4D72-B4B9-54FD653B57C8}"/>
              </a:ext>
            </a:extLst>
          </p:cNvPr>
          <p:cNvSpPr txBox="1"/>
          <p:nvPr/>
        </p:nvSpPr>
        <p:spPr>
          <a:xfrm>
            <a:off x="8284027" y="1463559"/>
            <a:ext cx="3750906" cy="377375"/>
          </a:xfrm>
          <a:prstGeom prst="rect">
            <a:avLst/>
          </a:prstGeom>
          <a:noFill/>
        </p:spPr>
        <p:txBody>
          <a:bodyPr wrap="square" rtlCol="0">
            <a:spAutoFit/>
          </a:bodyPr>
          <a:lstStyle/>
          <a:p>
            <a:r>
              <a:rPr lang="en-US" b="1" dirty="0">
                <a:solidFill>
                  <a:schemeClr val="accent4">
                    <a:lumMod val="50000"/>
                  </a:schemeClr>
                </a:solidFill>
              </a:rPr>
              <a:t>Regression Example</a:t>
            </a:r>
          </a:p>
        </p:txBody>
      </p:sp>
      <p:pic>
        <p:nvPicPr>
          <p:cNvPr id="8" name="Picture 7">
            <a:extLst>
              <a:ext uri="{FF2B5EF4-FFF2-40B4-BE49-F238E27FC236}">
                <a16:creationId xmlns:a16="http://schemas.microsoft.com/office/drawing/2014/main" id="{B9F9CF9D-D8E0-4D41-9B75-4A4727A19249}"/>
              </a:ext>
            </a:extLst>
          </p:cNvPr>
          <p:cNvPicPr>
            <a:picLocks noChangeAspect="1"/>
          </p:cNvPicPr>
          <p:nvPr/>
        </p:nvPicPr>
        <p:blipFill>
          <a:blip r:embed="rId4"/>
          <a:stretch>
            <a:fillRect/>
          </a:stretch>
        </p:blipFill>
        <p:spPr>
          <a:xfrm>
            <a:off x="8284027" y="1920083"/>
            <a:ext cx="2133898" cy="342948"/>
          </a:xfrm>
          <a:prstGeom prst="rect">
            <a:avLst/>
          </a:prstGeom>
        </p:spPr>
      </p:pic>
    </p:spTree>
    <p:custDataLst>
      <p:tags r:id="rId1"/>
    </p:custDataLst>
    <p:extLst>
      <p:ext uri="{BB962C8B-B14F-4D97-AF65-F5344CB8AC3E}">
        <p14:creationId xmlns:p14="http://schemas.microsoft.com/office/powerpoint/2010/main" val="354649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DC35C-5DD3-4CB4-B5AE-EC116BBECB3B}"/>
              </a:ext>
            </a:extLst>
          </p:cNvPr>
          <p:cNvSpPr>
            <a:spLocks noGrp="1"/>
          </p:cNvSpPr>
          <p:nvPr>
            <p:ph type="title"/>
          </p:nvPr>
        </p:nvSpPr>
        <p:spPr/>
        <p:txBody>
          <a:bodyPr>
            <a:normAutofit/>
          </a:bodyPr>
          <a:lstStyle/>
          <a:p>
            <a:r>
              <a:rPr lang="en-US" dirty="0"/>
              <a:t>Predictive Analytics – Poverty Model Comparison</a:t>
            </a:r>
          </a:p>
        </p:txBody>
      </p:sp>
      <p:pic>
        <p:nvPicPr>
          <p:cNvPr id="4" name="Picture 3">
            <a:extLst>
              <a:ext uri="{FF2B5EF4-FFF2-40B4-BE49-F238E27FC236}">
                <a16:creationId xmlns:a16="http://schemas.microsoft.com/office/drawing/2014/main" id="{D800A265-1201-48BC-B607-188C96F3A6C2}"/>
              </a:ext>
            </a:extLst>
          </p:cNvPr>
          <p:cNvPicPr>
            <a:picLocks noChangeAspect="1"/>
          </p:cNvPicPr>
          <p:nvPr/>
        </p:nvPicPr>
        <p:blipFill>
          <a:blip r:embed="rId3"/>
          <a:stretch>
            <a:fillRect/>
          </a:stretch>
        </p:blipFill>
        <p:spPr>
          <a:xfrm>
            <a:off x="838199" y="1333207"/>
            <a:ext cx="9492819" cy="4741022"/>
          </a:xfrm>
          <a:prstGeom prst="rect">
            <a:avLst/>
          </a:prstGeom>
        </p:spPr>
      </p:pic>
      <p:sp>
        <p:nvSpPr>
          <p:cNvPr id="5" name="Rectangle 4">
            <a:extLst>
              <a:ext uri="{FF2B5EF4-FFF2-40B4-BE49-F238E27FC236}">
                <a16:creationId xmlns:a16="http://schemas.microsoft.com/office/drawing/2014/main" id="{7C75F4FF-FCE9-423C-87F1-E1272E606B34}"/>
              </a:ext>
            </a:extLst>
          </p:cNvPr>
          <p:cNvSpPr/>
          <p:nvPr/>
        </p:nvSpPr>
        <p:spPr>
          <a:xfrm>
            <a:off x="2976465" y="1698171"/>
            <a:ext cx="681135" cy="4012164"/>
          </a:xfrm>
          <a:prstGeom prst="rect">
            <a:avLst/>
          </a:pr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1C605B-51D5-403E-858C-07CE5FAD4B96}"/>
              </a:ext>
            </a:extLst>
          </p:cNvPr>
          <p:cNvSpPr txBox="1"/>
          <p:nvPr/>
        </p:nvSpPr>
        <p:spPr>
          <a:xfrm>
            <a:off x="5496233" y="6074229"/>
            <a:ext cx="6140497" cy="646331"/>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Binary-Class Random Forrest is the best performing model for predicting Poverty, with highest Precision and Accuracy</a:t>
            </a:r>
          </a:p>
        </p:txBody>
      </p:sp>
      <p:cxnSp>
        <p:nvCxnSpPr>
          <p:cNvPr id="8" name="Straight Connector 7">
            <a:extLst>
              <a:ext uri="{FF2B5EF4-FFF2-40B4-BE49-F238E27FC236}">
                <a16:creationId xmlns:a16="http://schemas.microsoft.com/office/drawing/2014/main" id="{0B138AF0-D5B2-49B5-AB34-903862017BF2}"/>
              </a:ext>
            </a:extLst>
          </p:cNvPr>
          <p:cNvCxnSpPr/>
          <p:nvPr/>
        </p:nvCxnSpPr>
        <p:spPr>
          <a:xfrm>
            <a:off x="1268963" y="1772815"/>
            <a:ext cx="772574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15786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DC35C-5DD3-4CB4-B5AE-EC116BBECB3B}"/>
              </a:ext>
            </a:extLst>
          </p:cNvPr>
          <p:cNvSpPr>
            <a:spLocks noGrp="1"/>
          </p:cNvSpPr>
          <p:nvPr>
            <p:ph type="title"/>
          </p:nvPr>
        </p:nvSpPr>
        <p:spPr/>
        <p:txBody>
          <a:bodyPr/>
          <a:lstStyle/>
          <a:p>
            <a:r>
              <a:rPr lang="en-US" dirty="0"/>
              <a:t>Predictive Analytics – Poverty Feature Importance </a:t>
            </a:r>
          </a:p>
        </p:txBody>
      </p:sp>
      <p:pic>
        <p:nvPicPr>
          <p:cNvPr id="4" name="Picture 3">
            <a:extLst>
              <a:ext uri="{FF2B5EF4-FFF2-40B4-BE49-F238E27FC236}">
                <a16:creationId xmlns:a16="http://schemas.microsoft.com/office/drawing/2014/main" id="{2C812400-DB4C-4742-8A4D-43BDA9926378}"/>
              </a:ext>
            </a:extLst>
          </p:cNvPr>
          <p:cNvPicPr>
            <a:picLocks noChangeAspect="1"/>
          </p:cNvPicPr>
          <p:nvPr/>
        </p:nvPicPr>
        <p:blipFill>
          <a:blip r:embed="rId3"/>
          <a:stretch>
            <a:fillRect/>
          </a:stretch>
        </p:blipFill>
        <p:spPr>
          <a:xfrm>
            <a:off x="838200" y="1333233"/>
            <a:ext cx="6696574" cy="3589363"/>
          </a:xfrm>
          <a:prstGeom prst="rect">
            <a:avLst/>
          </a:prstGeom>
        </p:spPr>
      </p:pic>
      <p:pic>
        <p:nvPicPr>
          <p:cNvPr id="7" name="Picture 6">
            <a:extLst>
              <a:ext uri="{FF2B5EF4-FFF2-40B4-BE49-F238E27FC236}">
                <a16:creationId xmlns:a16="http://schemas.microsoft.com/office/drawing/2014/main" id="{A3583AF6-B6CF-4BDC-8B03-55E4018D6507}"/>
              </a:ext>
            </a:extLst>
          </p:cNvPr>
          <p:cNvPicPr>
            <a:picLocks noChangeAspect="1"/>
          </p:cNvPicPr>
          <p:nvPr/>
        </p:nvPicPr>
        <p:blipFill>
          <a:blip r:embed="rId4"/>
          <a:stretch>
            <a:fillRect/>
          </a:stretch>
        </p:blipFill>
        <p:spPr>
          <a:xfrm>
            <a:off x="4857750" y="4858738"/>
            <a:ext cx="7334250" cy="1999262"/>
          </a:xfrm>
          <a:prstGeom prst="rect">
            <a:avLst/>
          </a:prstGeom>
        </p:spPr>
      </p:pic>
      <p:sp>
        <p:nvSpPr>
          <p:cNvPr id="8" name="TextBox 7">
            <a:extLst>
              <a:ext uri="{FF2B5EF4-FFF2-40B4-BE49-F238E27FC236}">
                <a16:creationId xmlns:a16="http://schemas.microsoft.com/office/drawing/2014/main" id="{9E8DCF4A-A2D1-4923-87B8-CF6D104E9876}"/>
              </a:ext>
            </a:extLst>
          </p:cNvPr>
          <p:cNvSpPr txBox="1"/>
          <p:nvPr/>
        </p:nvSpPr>
        <p:spPr>
          <a:xfrm>
            <a:off x="7534774" y="1504950"/>
            <a:ext cx="3704726" cy="1754326"/>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The most important features from the best performing model are commodity exports, income to the middle class, education expenditures</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Step-change difference b/w those features and the remaining</a:t>
            </a:r>
          </a:p>
        </p:txBody>
      </p:sp>
      <p:sp>
        <p:nvSpPr>
          <p:cNvPr id="9" name="Rectangle 8">
            <a:extLst>
              <a:ext uri="{FF2B5EF4-FFF2-40B4-BE49-F238E27FC236}">
                <a16:creationId xmlns:a16="http://schemas.microsoft.com/office/drawing/2014/main" id="{6AAA69BC-5229-47CE-8163-A36F951327D5}"/>
              </a:ext>
            </a:extLst>
          </p:cNvPr>
          <p:cNvSpPr/>
          <p:nvPr/>
        </p:nvSpPr>
        <p:spPr>
          <a:xfrm>
            <a:off x="952500" y="1586204"/>
            <a:ext cx="6260063" cy="1110343"/>
          </a:xfrm>
          <a:prstGeom prst="rect">
            <a:avLst/>
          </a:pr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83B2E4-48B6-47F1-9B4A-332DC2E84CD0}"/>
              </a:ext>
            </a:extLst>
          </p:cNvPr>
          <p:cNvSpPr txBox="1"/>
          <p:nvPr/>
        </p:nvSpPr>
        <p:spPr>
          <a:xfrm>
            <a:off x="1246330" y="5435456"/>
            <a:ext cx="3704726" cy="923330"/>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Shows inverse relationship</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As input (feature) variable increases, Poverty (target) value goes down</a:t>
            </a:r>
          </a:p>
        </p:txBody>
      </p:sp>
      <p:cxnSp>
        <p:nvCxnSpPr>
          <p:cNvPr id="12" name="Straight Arrow Connector 11">
            <a:extLst>
              <a:ext uri="{FF2B5EF4-FFF2-40B4-BE49-F238E27FC236}">
                <a16:creationId xmlns:a16="http://schemas.microsoft.com/office/drawing/2014/main" id="{B71729AE-5C50-4D7C-B7A3-1E2C0E1C05BF}"/>
              </a:ext>
            </a:extLst>
          </p:cNvPr>
          <p:cNvCxnSpPr/>
          <p:nvPr/>
        </p:nvCxnSpPr>
        <p:spPr>
          <a:xfrm>
            <a:off x="5710335" y="5435456"/>
            <a:ext cx="989045" cy="80672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E6C253-2201-457C-9BDD-EC31F6B6D04A}"/>
              </a:ext>
            </a:extLst>
          </p:cNvPr>
          <p:cNvCxnSpPr/>
          <p:nvPr/>
        </p:nvCxnSpPr>
        <p:spPr>
          <a:xfrm>
            <a:off x="7588902" y="5457225"/>
            <a:ext cx="989045" cy="80672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6E317B-6C08-4C29-BE6B-4AEDD28F312E}"/>
              </a:ext>
            </a:extLst>
          </p:cNvPr>
          <p:cNvCxnSpPr>
            <a:cxnSpLocks/>
          </p:cNvCxnSpPr>
          <p:nvPr/>
        </p:nvCxnSpPr>
        <p:spPr>
          <a:xfrm>
            <a:off x="10945670" y="5435456"/>
            <a:ext cx="882447" cy="805438"/>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6124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4FE6-E505-467A-96E8-D95B1F9A7236}"/>
              </a:ext>
            </a:extLst>
          </p:cNvPr>
          <p:cNvSpPr>
            <a:spLocks noGrp="1"/>
          </p:cNvSpPr>
          <p:nvPr>
            <p:ph type="title"/>
          </p:nvPr>
        </p:nvSpPr>
        <p:spPr/>
        <p:txBody>
          <a:bodyPr/>
          <a:lstStyle/>
          <a:p>
            <a:r>
              <a:rPr lang="en-US" dirty="0"/>
              <a:t>Predictive Analytics – GDP Model Comparison</a:t>
            </a:r>
          </a:p>
        </p:txBody>
      </p:sp>
      <p:pic>
        <p:nvPicPr>
          <p:cNvPr id="4" name="Picture 3">
            <a:extLst>
              <a:ext uri="{FF2B5EF4-FFF2-40B4-BE49-F238E27FC236}">
                <a16:creationId xmlns:a16="http://schemas.microsoft.com/office/drawing/2014/main" id="{E9A538F8-BB43-4AA6-B9CB-55A3B32B38B5}"/>
              </a:ext>
            </a:extLst>
          </p:cNvPr>
          <p:cNvPicPr>
            <a:picLocks noChangeAspect="1"/>
          </p:cNvPicPr>
          <p:nvPr/>
        </p:nvPicPr>
        <p:blipFill>
          <a:blip r:embed="rId3"/>
          <a:stretch>
            <a:fillRect/>
          </a:stretch>
        </p:blipFill>
        <p:spPr>
          <a:xfrm>
            <a:off x="927899" y="1328444"/>
            <a:ext cx="9745086" cy="4801768"/>
          </a:xfrm>
          <a:prstGeom prst="rect">
            <a:avLst/>
          </a:prstGeom>
        </p:spPr>
      </p:pic>
      <p:cxnSp>
        <p:nvCxnSpPr>
          <p:cNvPr id="7" name="Straight Connector 6">
            <a:extLst>
              <a:ext uri="{FF2B5EF4-FFF2-40B4-BE49-F238E27FC236}">
                <a16:creationId xmlns:a16="http://schemas.microsoft.com/office/drawing/2014/main" id="{4AB85D4A-A1E0-44DC-A171-337491130A4A}"/>
              </a:ext>
            </a:extLst>
          </p:cNvPr>
          <p:cNvCxnSpPr>
            <a:cxnSpLocks/>
          </p:cNvCxnSpPr>
          <p:nvPr/>
        </p:nvCxnSpPr>
        <p:spPr>
          <a:xfrm>
            <a:off x="1436914" y="1820472"/>
            <a:ext cx="7781731"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4951B12-8FC9-44D2-A6D5-7ABD6445670D}"/>
              </a:ext>
            </a:extLst>
          </p:cNvPr>
          <p:cNvSpPr/>
          <p:nvPr/>
        </p:nvSpPr>
        <p:spPr>
          <a:xfrm>
            <a:off x="6699379" y="1723246"/>
            <a:ext cx="681135" cy="4012164"/>
          </a:xfrm>
          <a:prstGeom prst="rect">
            <a:avLst/>
          </a:pr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35B7441-361A-408D-B3A7-0E0951BE1C66}"/>
              </a:ext>
            </a:extLst>
          </p:cNvPr>
          <p:cNvSpPr txBox="1"/>
          <p:nvPr/>
        </p:nvSpPr>
        <p:spPr>
          <a:xfrm>
            <a:off x="5500397" y="6201848"/>
            <a:ext cx="6111550" cy="646331"/>
          </a:xfrm>
          <a:prstGeom prst="rect">
            <a:avLst/>
          </a:prstGeom>
          <a:noFill/>
        </p:spPr>
        <p:txBody>
          <a:bodyPr wrap="square">
            <a:spAutoFit/>
          </a:bodyPr>
          <a:lstStyle/>
          <a:p>
            <a:r>
              <a:rPr lang="en-US" dirty="0">
                <a:solidFill>
                  <a:schemeClr val="accent4">
                    <a:lumMod val="50000"/>
                  </a:schemeClr>
                </a:solidFill>
                <a:latin typeface="Arial Narrow" panose="020B0606020202030204" pitchFamily="34" charset="0"/>
              </a:rPr>
              <a:t>Multi-Class SVM Classifier is the best performing model for predicting GDP with highest Precision and Accuracy</a:t>
            </a:r>
          </a:p>
        </p:txBody>
      </p:sp>
    </p:spTree>
    <p:custDataLst>
      <p:tags r:id="rId1"/>
    </p:custDataLst>
    <p:extLst>
      <p:ext uri="{BB962C8B-B14F-4D97-AF65-F5344CB8AC3E}">
        <p14:creationId xmlns:p14="http://schemas.microsoft.com/office/powerpoint/2010/main" val="38504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6E5B-07A0-49F0-A1AB-D07A04CEDBA4}"/>
              </a:ext>
            </a:extLst>
          </p:cNvPr>
          <p:cNvSpPr>
            <a:spLocks noGrp="1"/>
          </p:cNvSpPr>
          <p:nvPr>
            <p:ph type="title"/>
          </p:nvPr>
        </p:nvSpPr>
        <p:spPr/>
        <p:txBody>
          <a:bodyPr/>
          <a:lstStyle/>
          <a:p>
            <a:r>
              <a:rPr lang="en-US" dirty="0"/>
              <a:t>Predictive Analytics – GDP Feature Importance</a:t>
            </a:r>
          </a:p>
        </p:txBody>
      </p:sp>
      <p:sp>
        <p:nvSpPr>
          <p:cNvPr id="4" name="TextBox 3">
            <a:extLst>
              <a:ext uri="{FF2B5EF4-FFF2-40B4-BE49-F238E27FC236}">
                <a16:creationId xmlns:a16="http://schemas.microsoft.com/office/drawing/2014/main" id="{E4CBF063-7265-45B6-9227-C7E23C51C5EE}"/>
              </a:ext>
            </a:extLst>
          </p:cNvPr>
          <p:cNvSpPr txBox="1"/>
          <p:nvPr/>
        </p:nvSpPr>
        <p:spPr>
          <a:xfrm>
            <a:off x="7534774" y="1504950"/>
            <a:ext cx="3704726" cy="1754326"/>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The most important features from the best performing model are commodity exports, followed by college enrollment and government transparency</a:t>
            </a:r>
          </a:p>
          <a:p>
            <a:pPr marL="28575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Step-change difference trade and other inputs</a:t>
            </a:r>
          </a:p>
        </p:txBody>
      </p:sp>
      <p:sp>
        <p:nvSpPr>
          <p:cNvPr id="6" name="TextBox 5">
            <a:extLst>
              <a:ext uri="{FF2B5EF4-FFF2-40B4-BE49-F238E27FC236}">
                <a16:creationId xmlns:a16="http://schemas.microsoft.com/office/drawing/2014/main" id="{3E78DCE2-69C2-4198-9B37-F66F8A175A1D}"/>
              </a:ext>
            </a:extLst>
          </p:cNvPr>
          <p:cNvSpPr txBox="1"/>
          <p:nvPr/>
        </p:nvSpPr>
        <p:spPr>
          <a:xfrm>
            <a:off x="1088376" y="5650855"/>
            <a:ext cx="5738132" cy="1200329"/>
          </a:xfrm>
          <a:prstGeom prst="rect">
            <a:avLst/>
          </a:prstGeom>
          <a:noFill/>
        </p:spPr>
        <p:txBody>
          <a:bodyPr wrap="square" rtlCol="0">
            <a:spAutoFit/>
          </a:bodyPr>
          <a:lstStyle/>
          <a:p>
            <a:r>
              <a:rPr lang="en-US" dirty="0">
                <a:solidFill>
                  <a:schemeClr val="accent4">
                    <a:lumMod val="50000"/>
                  </a:schemeClr>
                </a:solidFill>
                <a:latin typeface="Arial Narrow" panose="020B0606020202030204" pitchFamily="34" charset="0"/>
              </a:rPr>
              <a:t>Direct relationship with trade and college enrollment</a:t>
            </a:r>
          </a:p>
          <a:p>
            <a:endParaRPr lang="en-US" dirty="0">
              <a:solidFill>
                <a:schemeClr val="accent4">
                  <a:lumMod val="50000"/>
                </a:schemeClr>
              </a:solidFill>
              <a:latin typeface="Arial Narrow" panose="020B0606020202030204" pitchFamily="34" charset="0"/>
            </a:endParaRPr>
          </a:p>
          <a:p>
            <a:r>
              <a:rPr lang="en-US" dirty="0">
                <a:solidFill>
                  <a:schemeClr val="accent4">
                    <a:lumMod val="50000"/>
                  </a:schemeClr>
                </a:solidFill>
                <a:latin typeface="Arial Narrow" panose="020B0606020202030204" pitchFamily="34" charset="0"/>
              </a:rPr>
              <a:t>Transparency relationship not as clear – appears to imply a range that’s good enough </a:t>
            </a:r>
            <a:r>
              <a:rPr lang="en-US" sz="1400" dirty="0">
                <a:solidFill>
                  <a:schemeClr val="accent4">
                    <a:lumMod val="50000"/>
                  </a:schemeClr>
                </a:solidFill>
                <a:latin typeface="Arial Narrow" panose="020B0606020202030204" pitchFamily="34" charset="0"/>
              </a:rPr>
              <a:t>(afterwards law of diminishing returns)</a:t>
            </a:r>
          </a:p>
        </p:txBody>
      </p:sp>
      <p:pic>
        <p:nvPicPr>
          <p:cNvPr id="7" name="Picture 6">
            <a:extLst>
              <a:ext uri="{FF2B5EF4-FFF2-40B4-BE49-F238E27FC236}">
                <a16:creationId xmlns:a16="http://schemas.microsoft.com/office/drawing/2014/main" id="{0DFD68B5-9532-4FE1-B0AB-6B151E093374}"/>
              </a:ext>
            </a:extLst>
          </p:cNvPr>
          <p:cNvPicPr>
            <a:picLocks noChangeAspect="1"/>
          </p:cNvPicPr>
          <p:nvPr/>
        </p:nvPicPr>
        <p:blipFill>
          <a:blip r:embed="rId3"/>
          <a:stretch>
            <a:fillRect/>
          </a:stretch>
        </p:blipFill>
        <p:spPr>
          <a:xfrm>
            <a:off x="838200" y="1337630"/>
            <a:ext cx="5842518" cy="3949736"/>
          </a:xfrm>
          <a:prstGeom prst="rect">
            <a:avLst/>
          </a:prstGeom>
        </p:spPr>
      </p:pic>
      <p:sp>
        <p:nvSpPr>
          <p:cNvPr id="10" name="Rectangle 9">
            <a:extLst>
              <a:ext uri="{FF2B5EF4-FFF2-40B4-BE49-F238E27FC236}">
                <a16:creationId xmlns:a16="http://schemas.microsoft.com/office/drawing/2014/main" id="{F6351599-265D-4D28-BFC8-DA30404D17D4}"/>
              </a:ext>
            </a:extLst>
          </p:cNvPr>
          <p:cNvSpPr/>
          <p:nvPr/>
        </p:nvSpPr>
        <p:spPr>
          <a:xfrm>
            <a:off x="983990" y="1570634"/>
            <a:ext cx="5842518" cy="494523"/>
          </a:xfrm>
          <a:prstGeom prst="rect">
            <a:avLst/>
          </a:pr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94D59C-CFEB-4127-8479-506424767B2E}"/>
              </a:ext>
            </a:extLst>
          </p:cNvPr>
          <p:cNvSpPr/>
          <p:nvPr/>
        </p:nvSpPr>
        <p:spPr>
          <a:xfrm>
            <a:off x="983991" y="2087952"/>
            <a:ext cx="3774622" cy="757885"/>
          </a:xfrm>
          <a:prstGeom prst="rect">
            <a:avLst/>
          </a:prstGeom>
          <a:noFill/>
          <a:ln w="1905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583C30-53CC-45E2-ABB0-ECF25B5C9A42}"/>
              </a:ext>
            </a:extLst>
          </p:cNvPr>
          <p:cNvPicPr>
            <a:picLocks noChangeAspect="1"/>
          </p:cNvPicPr>
          <p:nvPr/>
        </p:nvPicPr>
        <p:blipFill>
          <a:blip r:embed="rId4"/>
          <a:stretch>
            <a:fillRect/>
          </a:stretch>
        </p:blipFill>
        <p:spPr>
          <a:xfrm>
            <a:off x="6615405" y="4079483"/>
            <a:ext cx="5576596" cy="2771701"/>
          </a:xfrm>
          <a:prstGeom prst="rect">
            <a:avLst/>
          </a:prstGeom>
        </p:spPr>
      </p:pic>
    </p:spTree>
    <p:custDataLst>
      <p:tags r:id="rId1"/>
    </p:custDataLst>
    <p:extLst>
      <p:ext uri="{BB962C8B-B14F-4D97-AF65-F5344CB8AC3E}">
        <p14:creationId xmlns:p14="http://schemas.microsoft.com/office/powerpoint/2010/main" val="196419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5BC464-DF7E-4D4F-98E7-61EFEDA0B6AA}"/>
              </a:ext>
            </a:extLst>
          </p:cNvPr>
          <p:cNvSpPr>
            <a:spLocks noGrp="1"/>
          </p:cNvSpPr>
          <p:nvPr>
            <p:ph type="title"/>
          </p:nvPr>
        </p:nvSpPr>
        <p:spPr/>
        <p:txBody>
          <a:bodyPr/>
          <a:lstStyle/>
          <a:p>
            <a:r>
              <a:rPr lang="en-US" dirty="0"/>
              <a:t>Results &amp; </a:t>
            </a:r>
            <a:br>
              <a:rPr lang="en-US" dirty="0"/>
            </a:br>
            <a:r>
              <a:rPr lang="en-US" dirty="0"/>
              <a:t>Conclusion</a:t>
            </a:r>
          </a:p>
        </p:txBody>
      </p:sp>
    </p:spTree>
    <p:extLst>
      <p:ext uri="{BB962C8B-B14F-4D97-AF65-F5344CB8AC3E}">
        <p14:creationId xmlns:p14="http://schemas.microsoft.com/office/powerpoint/2010/main" val="548239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DDE40-0395-44D0-A49D-07243BC20E50}"/>
              </a:ext>
            </a:extLst>
          </p:cNvPr>
          <p:cNvSpPr>
            <a:spLocks noGrp="1"/>
          </p:cNvSpPr>
          <p:nvPr>
            <p:ph type="title"/>
          </p:nvPr>
        </p:nvSpPr>
        <p:spPr/>
        <p:txBody>
          <a:bodyPr/>
          <a:lstStyle/>
          <a:p>
            <a:r>
              <a:rPr lang="en-US" dirty="0"/>
              <a:t>Results from Poverty Data</a:t>
            </a:r>
          </a:p>
        </p:txBody>
      </p:sp>
      <p:sp>
        <p:nvSpPr>
          <p:cNvPr id="4" name="Content Placeholder 3">
            <a:extLst>
              <a:ext uri="{FF2B5EF4-FFF2-40B4-BE49-F238E27FC236}">
                <a16:creationId xmlns:a16="http://schemas.microsoft.com/office/drawing/2014/main" id="{2A340456-A6D6-4B55-B473-2253A47548F3}"/>
              </a:ext>
            </a:extLst>
          </p:cNvPr>
          <p:cNvSpPr>
            <a:spLocks noGrp="1"/>
          </p:cNvSpPr>
          <p:nvPr>
            <p:ph idx="1"/>
          </p:nvPr>
        </p:nvSpPr>
        <p:spPr>
          <a:xfrm>
            <a:off x="769375" y="1330036"/>
            <a:ext cx="5828070" cy="5210837"/>
          </a:xfrm>
        </p:spPr>
        <p:txBody>
          <a:bodyPr/>
          <a:lstStyle/>
          <a:p>
            <a:r>
              <a:rPr lang="en-US" sz="2400" dirty="0"/>
              <a:t>Data Imputation and Coverage</a:t>
            </a:r>
          </a:p>
          <a:p>
            <a:pPr lvl="1"/>
            <a:r>
              <a:rPr lang="en-US" sz="2000" dirty="0"/>
              <a:t>82% of records dropped enabling imputation</a:t>
            </a:r>
          </a:p>
          <a:p>
            <a:pPr lvl="1"/>
            <a:r>
              <a:rPr lang="en-US" sz="2000" dirty="0"/>
              <a:t>Major economies US, Canada, Australia absent from study as a result</a:t>
            </a:r>
          </a:p>
          <a:p>
            <a:r>
              <a:rPr lang="en-US" sz="2400" dirty="0"/>
              <a:t>Extreme Poverty Rates</a:t>
            </a:r>
          </a:p>
          <a:p>
            <a:pPr lvl="1"/>
            <a:r>
              <a:rPr lang="en-US" sz="1900" b="1" dirty="0"/>
              <a:t>18% </a:t>
            </a:r>
            <a:r>
              <a:rPr lang="en-US" sz="1900" dirty="0"/>
              <a:t>of countries had poverty &gt;30% or &lt;15%</a:t>
            </a:r>
          </a:p>
          <a:p>
            <a:pPr lvl="1"/>
            <a:r>
              <a:rPr lang="en-US" sz="1900" dirty="0"/>
              <a:t>Top 15 poorest countries: </a:t>
            </a:r>
            <a:r>
              <a:rPr lang="en-US" sz="1900" b="1" dirty="0"/>
              <a:t>avg poverty 47%</a:t>
            </a:r>
          </a:p>
          <a:p>
            <a:pPr lvl="1"/>
            <a:r>
              <a:rPr lang="en-US" sz="1900" dirty="0"/>
              <a:t>Top 15 least poor: </a:t>
            </a:r>
            <a:r>
              <a:rPr lang="en-US" sz="1900" b="1" dirty="0"/>
              <a:t>avg poverty 13%</a:t>
            </a:r>
          </a:p>
          <a:p>
            <a:r>
              <a:rPr lang="en-US" sz="2400" dirty="0"/>
              <a:t>Feature Change Comparing Poverty Extremes </a:t>
            </a:r>
            <a:r>
              <a:rPr lang="en-US" sz="2000" dirty="0"/>
              <a:t>(Top 15)</a:t>
            </a:r>
          </a:p>
          <a:p>
            <a:pPr lvl="1"/>
            <a:r>
              <a:rPr lang="en-US" sz="1900" dirty="0"/>
              <a:t>CPIA score: </a:t>
            </a:r>
            <a:r>
              <a:rPr lang="en-US" sz="1900" b="1" dirty="0"/>
              <a:t>No change</a:t>
            </a:r>
          </a:p>
          <a:p>
            <a:pPr lvl="1"/>
            <a:r>
              <a:rPr lang="en-US" sz="1900" dirty="0"/>
              <a:t>Education spending: </a:t>
            </a:r>
            <a:r>
              <a:rPr lang="en-US" sz="1900" b="1" dirty="0"/>
              <a:t>Up 23%</a:t>
            </a:r>
          </a:p>
          <a:p>
            <a:pPr lvl="1"/>
            <a:r>
              <a:rPr lang="en-US" sz="1900" dirty="0"/>
              <a:t>College enrollment: </a:t>
            </a:r>
            <a:r>
              <a:rPr lang="en-US" sz="1900" b="1" dirty="0"/>
              <a:t>Up 87%</a:t>
            </a:r>
          </a:p>
          <a:p>
            <a:pPr lvl="1"/>
            <a:r>
              <a:rPr lang="en-US" sz="1900" dirty="0"/>
              <a:t>Middle class income: </a:t>
            </a:r>
            <a:r>
              <a:rPr lang="en-US" sz="1900" b="1" dirty="0"/>
              <a:t>Up 16%</a:t>
            </a:r>
          </a:p>
          <a:p>
            <a:pPr lvl="1"/>
            <a:r>
              <a:rPr lang="en-US" sz="1900" dirty="0"/>
              <a:t>Top 10% income: </a:t>
            </a:r>
            <a:r>
              <a:rPr lang="en-US" sz="1900" b="1" dirty="0"/>
              <a:t>Down 26%</a:t>
            </a:r>
          </a:p>
          <a:p>
            <a:pPr lvl="1"/>
            <a:r>
              <a:rPr lang="en-US" sz="1900" dirty="0"/>
              <a:t>Trade Activity: </a:t>
            </a:r>
            <a:r>
              <a:rPr lang="en-US" sz="1900" b="1" dirty="0"/>
              <a:t>Up &gt; 1,000%</a:t>
            </a:r>
          </a:p>
        </p:txBody>
      </p:sp>
      <p:sp>
        <p:nvSpPr>
          <p:cNvPr id="5" name="Content Placeholder 3">
            <a:extLst>
              <a:ext uri="{FF2B5EF4-FFF2-40B4-BE49-F238E27FC236}">
                <a16:creationId xmlns:a16="http://schemas.microsoft.com/office/drawing/2014/main" id="{10DE5D3E-9EEB-4D98-8A4E-843B449C6BA7}"/>
              </a:ext>
            </a:extLst>
          </p:cNvPr>
          <p:cNvSpPr txBox="1">
            <a:spLocks/>
          </p:cNvSpPr>
          <p:nvPr/>
        </p:nvSpPr>
        <p:spPr>
          <a:xfrm>
            <a:off x="6096000" y="1354648"/>
            <a:ext cx="5257800" cy="52108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baseline="0">
                <a:solidFill>
                  <a:schemeClr val="accent4">
                    <a:lumMod val="50000"/>
                  </a:schemeClr>
                </a:solidFill>
                <a:latin typeface="Bahnschrift Light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baseline="0" dirty="0" smtClean="0">
                <a:solidFill>
                  <a:schemeClr val="accent4">
                    <a:lumMod val="50000"/>
                  </a:schemeClr>
                </a:solidFill>
                <a:latin typeface="Bahnschrift Light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v"/>
              <a:defRPr lang="en-US" sz="2000" kern="1200" baseline="0" dirty="0" smtClean="0">
                <a:solidFill>
                  <a:schemeClr val="accent4">
                    <a:lumMod val="50000"/>
                  </a:schemeClr>
                </a:solidFill>
                <a:latin typeface="Bahnschrift Light Condensed" panose="020B0502040204020203" pitchFamily="34" charset="0"/>
                <a:ea typeface="+mn-ea"/>
                <a:cs typeface="+mn-cs"/>
              </a:defRPr>
            </a:lvl3pPr>
            <a:lvl4pPr marL="1657350" indent="-285750" algn="l" defTabSz="914400" rtl="0" eaLnBrk="1" latinLnBrk="0" hangingPunct="1">
              <a:lnSpc>
                <a:spcPct val="90000"/>
              </a:lnSpc>
              <a:spcBef>
                <a:spcPts val="500"/>
              </a:spcBef>
              <a:buFont typeface="Wingdings" panose="05000000000000000000" pitchFamily="2" charset="2"/>
              <a:buChar char="Ø"/>
              <a:defRPr lang="en-US" sz="1600" kern="1200" baseline="0" dirty="0" smtClean="0">
                <a:solidFill>
                  <a:schemeClr val="accent4">
                    <a:lumMod val="50000"/>
                  </a:schemeClr>
                </a:solidFill>
                <a:latin typeface="Bahnschrift Light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lang="en-US" sz="1400" kern="1200" baseline="0" dirty="0" smtClean="0">
                <a:solidFill>
                  <a:schemeClr val="accent4">
                    <a:lumMod val="50000"/>
                  </a:schemeClr>
                </a:solidFill>
                <a:latin typeface="Bahnschrift Light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Narrow" panose="020B0606020202030204" pitchFamily="34" charset="0"/>
              </a:rPr>
              <a:t>Feature Correlations</a:t>
            </a:r>
          </a:p>
          <a:p>
            <a:pPr lvl="1"/>
            <a:r>
              <a:rPr lang="en-US" sz="2000" dirty="0">
                <a:latin typeface="Arial Narrow" panose="020B0606020202030204" pitchFamily="34" charset="0"/>
              </a:rPr>
              <a:t>All income features correlated</a:t>
            </a:r>
          </a:p>
          <a:p>
            <a:pPr lvl="1"/>
            <a:r>
              <a:rPr lang="en-US" sz="2000" dirty="0">
                <a:latin typeface="Arial Narrow" panose="020B0606020202030204" pitchFamily="34" charset="0"/>
              </a:rPr>
              <a:t>Commodity imports &gt;&gt;&gt; exports</a:t>
            </a:r>
          </a:p>
          <a:p>
            <a:pPr lvl="1"/>
            <a:r>
              <a:rPr lang="en-US" sz="2000" dirty="0">
                <a:latin typeface="Arial Narrow" panose="020B0606020202030204" pitchFamily="34" charset="0"/>
              </a:rPr>
              <a:t>CPIA inclusion &gt;&gt;&gt; gender, resources, regulation</a:t>
            </a:r>
          </a:p>
          <a:p>
            <a:r>
              <a:rPr lang="en-US" sz="2400" dirty="0">
                <a:latin typeface="Arial Narrow" panose="020B0606020202030204" pitchFamily="34" charset="0"/>
              </a:rPr>
              <a:t>Model Performance</a:t>
            </a:r>
          </a:p>
          <a:p>
            <a:pPr lvl="1"/>
            <a:r>
              <a:rPr lang="en-US" sz="2000" dirty="0">
                <a:latin typeface="Arial Narrow" panose="020B0606020202030204" pitchFamily="34" charset="0"/>
              </a:rPr>
              <a:t>Binary Random Forest Classifier</a:t>
            </a:r>
          </a:p>
          <a:p>
            <a:pPr lvl="2"/>
            <a:r>
              <a:rPr lang="en-US" sz="1800" b="1" dirty="0">
                <a:latin typeface="Arial Narrow" panose="020B0606020202030204" pitchFamily="34" charset="0"/>
              </a:rPr>
              <a:t>Precision and Accuracy 96%</a:t>
            </a:r>
          </a:p>
          <a:p>
            <a:pPr lvl="2"/>
            <a:r>
              <a:rPr lang="en-US" sz="1800" dirty="0">
                <a:latin typeface="Arial Narrow" panose="020B0606020202030204" pitchFamily="34" charset="0"/>
              </a:rPr>
              <a:t>Top predictors: </a:t>
            </a:r>
          </a:p>
          <a:p>
            <a:pPr lvl="3"/>
            <a:r>
              <a:rPr lang="en-US" b="1" dirty="0">
                <a:latin typeface="Arial Narrow" panose="020B0606020202030204" pitchFamily="34" charset="0"/>
              </a:rPr>
              <a:t>Commodity trade</a:t>
            </a:r>
          </a:p>
          <a:p>
            <a:pPr lvl="3"/>
            <a:r>
              <a:rPr lang="en-US" b="1" dirty="0">
                <a:latin typeface="Arial Narrow" panose="020B0606020202030204" pitchFamily="34" charset="0"/>
              </a:rPr>
              <a:t>Middle class size</a:t>
            </a:r>
          </a:p>
          <a:p>
            <a:pPr lvl="3"/>
            <a:r>
              <a:rPr lang="en-US" b="1" dirty="0">
                <a:latin typeface="Arial Narrow" panose="020B0606020202030204" pitchFamily="34" charset="0"/>
              </a:rPr>
              <a:t>Education spending</a:t>
            </a:r>
          </a:p>
        </p:txBody>
      </p:sp>
    </p:spTree>
    <p:custDataLst>
      <p:tags r:id="rId1"/>
    </p:custDataLst>
    <p:extLst>
      <p:ext uri="{BB962C8B-B14F-4D97-AF65-F5344CB8AC3E}">
        <p14:creationId xmlns:p14="http://schemas.microsoft.com/office/powerpoint/2010/main" val="33353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DDE40-0395-44D0-A49D-07243BC20E50}"/>
              </a:ext>
            </a:extLst>
          </p:cNvPr>
          <p:cNvSpPr>
            <a:spLocks noGrp="1"/>
          </p:cNvSpPr>
          <p:nvPr>
            <p:ph type="title"/>
          </p:nvPr>
        </p:nvSpPr>
        <p:spPr/>
        <p:txBody>
          <a:bodyPr/>
          <a:lstStyle/>
          <a:p>
            <a:r>
              <a:rPr lang="en-US" dirty="0"/>
              <a:t>Results from GDP Data</a:t>
            </a:r>
          </a:p>
        </p:txBody>
      </p:sp>
      <p:sp>
        <p:nvSpPr>
          <p:cNvPr id="4" name="Content Placeholder 3">
            <a:extLst>
              <a:ext uri="{FF2B5EF4-FFF2-40B4-BE49-F238E27FC236}">
                <a16:creationId xmlns:a16="http://schemas.microsoft.com/office/drawing/2014/main" id="{2A340456-A6D6-4B55-B473-2253A47548F3}"/>
              </a:ext>
            </a:extLst>
          </p:cNvPr>
          <p:cNvSpPr>
            <a:spLocks noGrp="1"/>
          </p:cNvSpPr>
          <p:nvPr>
            <p:ph idx="1"/>
          </p:nvPr>
        </p:nvSpPr>
        <p:spPr>
          <a:xfrm>
            <a:off x="838199" y="1330036"/>
            <a:ext cx="5510645" cy="5210837"/>
          </a:xfrm>
        </p:spPr>
        <p:txBody>
          <a:bodyPr/>
          <a:lstStyle/>
          <a:p>
            <a:r>
              <a:rPr lang="en-US" sz="2400" dirty="0"/>
              <a:t>Data Imputation and Coverage</a:t>
            </a:r>
          </a:p>
          <a:p>
            <a:pPr lvl="1"/>
            <a:r>
              <a:rPr lang="en-US" sz="2000" dirty="0"/>
              <a:t>91% of records dropped enabling imputation</a:t>
            </a:r>
          </a:p>
          <a:p>
            <a:pPr lvl="1"/>
            <a:r>
              <a:rPr lang="en-US" sz="2000" dirty="0"/>
              <a:t>Major economies US, Canada absent from study as a result</a:t>
            </a:r>
          </a:p>
          <a:p>
            <a:r>
              <a:rPr lang="en-US" sz="2400" dirty="0"/>
              <a:t>Extreme GDP Rates</a:t>
            </a:r>
          </a:p>
          <a:p>
            <a:pPr lvl="1"/>
            <a:r>
              <a:rPr lang="en-US" sz="1900" b="1" dirty="0"/>
              <a:t>21%</a:t>
            </a:r>
            <a:r>
              <a:rPr lang="en-US" sz="1900" dirty="0"/>
              <a:t> of countries had GDP &gt;$10k or &lt;$3k</a:t>
            </a:r>
          </a:p>
          <a:p>
            <a:pPr lvl="1"/>
            <a:r>
              <a:rPr lang="en-US" sz="1900" dirty="0"/>
              <a:t>Top 15 wealthiest countries: </a:t>
            </a:r>
            <a:r>
              <a:rPr lang="en-US" sz="1900" b="1" dirty="0"/>
              <a:t>avg GDP $49,927</a:t>
            </a:r>
          </a:p>
          <a:p>
            <a:pPr lvl="1"/>
            <a:r>
              <a:rPr lang="en-US" sz="1900" dirty="0"/>
              <a:t>Top 15 least wealthy: </a:t>
            </a:r>
            <a:r>
              <a:rPr lang="en-US" sz="1900" b="1" dirty="0"/>
              <a:t>avg GDP $1,384</a:t>
            </a:r>
          </a:p>
          <a:p>
            <a:r>
              <a:rPr lang="en-US" sz="2400" dirty="0"/>
              <a:t>Feature Change Comparing GDP Extremes (Top 15)</a:t>
            </a:r>
          </a:p>
          <a:p>
            <a:pPr lvl="1"/>
            <a:r>
              <a:rPr lang="en-US" sz="1900" dirty="0"/>
              <a:t>CPIA score: </a:t>
            </a:r>
            <a:r>
              <a:rPr lang="en-US" sz="1900" b="1" dirty="0"/>
              <a:t>Up 3%</a:t>
            </a:r>
          </a:p>
          <a:p>
            <a:pPr lvl="1"/>
            <a:r>
              <a:rPr lang="en-US" sz="1900" dirty="0"/>
              <a:t>Education spending: </a:t>
            </a:r>
            <a:r>
              <a:rPr lang="en-US" sz="1900" b="1" dirty="0"/>
              <a:t>Up 17%</a:t>
            </a:r>
          </a:p>
          <a:p>
            <a:pPr lvl="1"/>
            <a:r>
              <a:rPr lang="en-US" sz="1900" dirty="0"/>
              <a:t>College enrollment: </a:t>
            </a:r>
            <a:r>
              <a:rPr lang="en-US" sz="1900" b="1" dirty="0"/>
              <a:t>Up 287%</a:t>
            </a:r>
          </a:p>
          <a:p>
            <a:pPr lvl="1"/>
            <a:r>
              <a:rPr lang="en-US" sz="1900" dirty="0"/>
              <a:t>Middle class income: </a:t>
            </a:r>
            <a:r>
              <a:rPr lang="en-US" sz="1900" b="1" dirty="0"/>
              <a:t>Up 8%</a:t>
            </a:r>
          </a:p>
          <a:p>
            <a:pPr lvl="1"/>
            <a:r>
              <a:rPr lang="en-US" sz="1900" dirty="0"/>
              <a:t>Top 10% income: </a:t>
            </a:r>
            <a:r>
              <a:rPr lang="en-US" sz="1900" b="1" dirty="0"/>
              <a:t>Down 16%</a:t>
            </a:r>
          </a:p>
          <a:p>
            <a:pPr lvl="1"/>
            <a:r>
              <a:rPr lang="en-US" sz="1900" dirty="0"/>
              <a:t>Trade activity: </a:t>
            </a:r>
            <a:r>
              <a:rPr lang="en-US" sz="1900" b="1" dirty="0"/>
              <a:t>Up &gt; 10,000%</a:t>
            </a:r>
          </a:p>
        </p:txBody>
      </p:sp>
      <p:sp>
        <p:nvSpPr>
          <p:cNvPr id="5" name="Content Placeholder 3">
            <a:extLst>
              <a:ext uri="{FF2B5EF4-FFF2-40B4-BE49-F238E27FC236}">
                <a16:creationId xmlns:a16="http://schemas.microsoft.com/office/drawing/2014/main" id="{10DE5D3E-9EEB-4D98-8A4E-843B449C6BA7}"/>
              </a:ext>
            </a:extLst>
          </p:cNvPr>
          <p:cNvSpPr txBox="1">
            <a:spLocks/>
          </p:cNvSpPr>
          <p:nvPr/>
        </p:nvSpPr>
        <p:spPr>
          <a:xfrm>
            <a:off x="6096000" y="1354648"/>
            <a:ext cx="5257800" cy="52108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baseline="0">
                <a:solidFill>
                  <a:schemeClr val="accent4">
                    <a:lumMod val="50000"/>
                  </a:schemeClr>
                </a:solidFill>
                <a:latin typeface="Bahnschrift Light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baseline="0" dirty="0" smtClean="0">
                <a:solidFill>
                  <a:schemeClr val="accent4">
                    <a:lumMod val="50000"/>
                  </a:schemeClr>
                </a:solidFill>
                <a:latin typeface="Bahnschrift Light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v"/>
              <a:defRPr lang="en-US" sz="2000" kern="1200" baseline="0" dirty="0" smtClean="0">
                <a:solidFill>
                  <a:schemeClr val="accent4">
                    <a:lumMod val="50000"/>
                  </a:schemeClr>
                </a:solidFill>
                <a:latin typeface="Bahnschrift Light Condensed" panose="020B0502040204020203" pitchFamily="34" charset="0"/>
                <a:ea typeface="+mn-ea"/>
                <a:cs typeface="+mn-cs"/>
              </a:defRPr>
            </a:lvl3pPr>
            <a:lvl4pPr marL="1657350" indent="-285750" algn="l" defTabSz="914400" rtl="0" eaLnBrk="1" latinLnBrk="0" hangingPunct="1">
              <a:lnSpc>
                <a:spcPct val="90000"/>
              </a:lnSpc>
              <a:spcBef>
                <a:spcPts val="500"/>
              </a:spcBef>
              <a:buFont typeface="Wingdings" panose="05000000000000000000" pitchFamily="2" charset="2"/>
              <a:buChar char="Ø"/>
              <a:defRPr lang="en-US" sz="1600" kern="1200" baseline="0" dirty="0" smtClean="0">
                <a:solidFill>
                  <a:schemeClr val="accent4">
                    <a:lumMod val="50000"/>
                  </a:schemeClr>
                </a:solidFill>
                <a:latin typeface="Bahnschrift Light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lang="en-US" sz="1400" kern="1200" baseline="0" dirty="0" smtClean="0">
                <a:solidFill>
                  <a:schemeClr val="accent4">
                    <a:lumMod val="50000"/>
                  </a:schemeClr>
                </a:solidFill>
                <a:latin typeface="Bahnschrift Light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Narrow" panose="020B0606020202030204" pitchFamily="34" charset="0"/>
              </a:rPr>
              <a:t>Feature Correlations</a:t>
            </a:r>
          </a:p>
          <a:p>
            <a:pPr lvl="1"/>
            <a:r>
              <a:rPr lang="en-US" sz="2000" dirty="0">
                <a:latin typeface="Arial Narrow" panose="020B0606020202030204" pitchFamily="34" charset="0"/>
              </a:rPr>
              <a:t>All income features correlated</a:t>
            </a:r>
          </a:p>
          <a:p>
            <a:pPr lvl="1"/>
            <a:r>
              <a:rPr lang="en-US" sz="2000" dirty="0">
                <a:latin typeface="Arial Narrow" panose="020B0606020202030204" pitchFamily="34" charset="0"/>
              </a:rPr>
              <a:t>Commodity imports &gt;&gt;&gt; exports</a:t>
            </a:r>
          </a:p>
          <a:p>
            <a:pPr lvl="1"/>
            <a:r>
              <a:rPr lang="en-US" sz="2000" dirty="0">
                <a:latin typeface="Arial Narrow" panose="020B0606020202030204" pitchFamily="34" charset="0"/>
              </a:rPr>
              <a:t>CPIA inclusion &gt;&gt;&gt; gender, resources, regulation</a:t>
            </a:r>
          </a:p>
          <a:p>
            <a:r>
              <a:rPr lang="en-US" sz="2400" dirty="0">
                <a:latin typeface="Arial Narrow" panose="020B0606020202030204" pitchFamily="34" charset="0"/>
              </a:rPr>
              <a:t>Model Performance</a:t>
            </a:r>
          </a:p>
          <a:p>
            <a:pPr lvl="1"/>
            <a:r>
              <a:rPr lang="en-US" sz="2000" dirty="0">
                <a:latin typeface="Arial Narrow" panose="020B0606020202030204" pitchFamily="34" charset="0"/>
              </a:rPr>
              <a:t>Multi-Class Support Vector Machine Classifier</a:t>
            </a:r>
          </a:p>
          <a:p>
            <a:pPr lvl="2"/>
            <a:r>
              <a:rPr lang="en-US" sz="1800" b="1" dirty="0">
                <a:latin typeface="Arial Narrow" panose="020B0606020202030204" pitchFamily="34" charset="0"/>
              </a:rPr>
              <a:t>Precision and Accuracy 96%</a:t>
            </a:r>
          </a:p>
          <a:p>
            <a:pPr lvl="2"/>
            <a:r>
              <a:rPr lang="en-US" sz="1800" dirty="0">
                <a:latin typeface="Arial Narrow" panose="020B0606020202030204" pitchFamily="34" charset="0"/>
              </a:rPr>
              <a:t>Top predictors: </a:t>
            </a:r>
          </a:p>
          <a:p>
            <a:pPr lvl="3"/>
            <a:r>
              <a:rPr lang="en-US" b="1" dirty="0">
                <a:latin typeface="Arial Narrow" panose="020B0606020202030204" pitchFamily="34" charset="0"/>
              </a:rPr>
              <a:t>Commodity trade</a:t>
            </a:r>
          </a:p>
          <a:p>
            <a:pPr lvl="3"/>
            <a:r>
              <a:rPr lang="en-US" b="1" dirty="0">
                <a:latin typeface="Arial Narrow" panose="020B0606020202030204" pitchFamily="34" charset="0"/>
              </a:rPr>
              <a:t>College enrollment</a:t>
            </a:r>
          </a:p>
          <a:p>
            <a:pPr lvl="3"/>
            <a:r>
              <a:rPr lang="en-US" b="1" dirty="0">
                <a:latin typeface="Arial Narrow" panose="020B0606020202030204" pitchFamily="34" charset="0"/>
              </a:rPr>
              <a:t>Governmental Transparency &amp; Accountability</a:t>
            </a:r>
          </a:p>
        </p:txBody>
      </p:sp>
    </p:spTree>
    <p:custDataLst>
      <p:tags r:id="rId1"/>
    </p:custDataLst>
    <p:extLst>
      <p:ext uri="{BB962C8B-B14F-4D97-AF65-F5344CB8AC3E}">
        <p14:creationId xmlns:p14="http://schemas.microsoft.com/office/powerpoint/2010/main" val="44166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DDE40-0395-44D0-A49D-07243BC20E50}"/>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2A340456-A6D6-4B55-B473-2253A47548F3}"/>
              </a:ext>
            </a:extLst>
          </p:cNvPr>
          <p:cNvSpPr>
            <a:spLocks noGrp="1"/>
          </p:cNvSpPr>
          <p:nvPr>
            <p:ph idx="1"/>
          </p:nvPr>
        </p:nvSpPr>
        <p:spPr/>
        <p:txBody>
          <a:bodyPr/>
          <a:lstStyle/>
          <a:p>
            <a:r>
              <a:rPr lang="en-US" dirty="0"/>
              <a:t>Models accurately predicted both </a:t>
            </a:r>
            <a:r>
              <a:rPr lang="en-US" b="1" dirty="0"/>
              <a:t>poverty</a:t>
            </a:r>
            <a:r>
              <a:rPr lang="en-US" dirty="0"/>
              <a:t>, and </a:t>
            </a:r>
            <a:r>
              <a:rPr lang="en-US" b="1" dirty="0"/>
              <a:t>GDP</a:t>
            </a:r>
            <a:r>
              <a:rPr lang="en-US" dirty="0"/>
              <a:t>, offering valuable guidance for </a:t>
            </a:r>
            <a:r>
              <a:rPr lang="en-US" b="1" dirty="0"/>
              <a:t>Countr23’s policy decisions</a:t>
            </a:r>
          </a:p>
          <a:p>
            <a:r>
              <a:rPr lang="en-US" b="1" dirty="0"/>
              <a:t>Commodity trade</a:t>
            </a:r>
            <a:r>
              <a:rPr lang="en-US" dirty="0"/>
              <a:t> and </a:t>
            </a:r>
            <a:r>
              <a:rPr lang="en-US" b="1" dirty="0"/>
              <a:t>education</a:t>
            </a:r>
            <a:r>
              <a:rPr lang="en-US" dirty="0"/>
              <a:t> emerged as the most influential factors in the study for both target outcomes, and </a:t>
            </a:r>
            <a:r>
              <a:rPr lang="en-US" b="1" dirty="0"/>
              <a:t>size of the middle class</a:t>
            </a:r>
            <a:r>
              <a:rPr lang="en-US" dirty="0"/>
              <a:t> was most  critical to poverty</a:t>
            </a:r>
          </a:p>
          <a:p>
            <a:r>
              <a:rPr lang="en-US" b="1" dirty="0"/>
              <a:t>Government transparency </a:t>
            </a:r>
            <a:r>
              <a:rPr lang="en-US" dirty="0"/>
              <a:t>was a significant predictor of GDP, though its non-linear relationship calls for deeper study</a:t>
            </a:r>
          </a:p>
          <a:p>
            <a:r>
              <a:rPr lang="en-US" b="1" dirty="0"/>
              <a:t>Collinearity observed </a:t>
            </a:r>
            <a:r>
              <a:rPr lang="en-US" dirty="0"/>
              <a:t>amongst specific trade and income variables – further analysis recommended</a:t>
            </a:r>
          </a:p>
          <a:p>
            <a:r>
              <a:rPr lang="en-US" b="1" dirty="0"/>
              <a:t>Healthcare’s</a:t>
            </a:r>
            <a:r>
              <a:rPr lang="en-US" dirty="0"/>
              <a:t> impact on the economy could not be determined due to lack of data; additional data collection and analysis are recommended</a:t>
            </a:r>
          </a:p>
        </p:txBody>
      </p:sp>
    </p:spTree>
    <p:custDataLst>
      <p:tags r:id="rId1"/>
    </p:custDataLst>
    <p:extLst>
      <p:ext uri="{BB962C8B-B14F-4D97-AF65-F5344CB8AC3E}">
        <p14:creationId xmlns:p14="http://schemas.microsoft.com/office/powerpoint/2010/main" val="61951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2F41-0CFE-4F49-9D56-1B19366BC73A}"/>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9140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Connector 23">
            <a:extLst>
              <a:ext uri="{FF2B5EF4-FFF2-40B4-BE49-F238E27FC236}">
                <a16:creationId xmlns:a16="http://schemas.microsoft.com/office/drawing/2014/main" id="{894CC16F-B763-498F-AE8B-CDC8B8E14049}"/>
              </a:ext>
            </a:extLst>
          </p:cNvPr>
          <p:cNvSpPr/>
          <p:nvPr/>
        </p:nvSpPr>
        <p:spPr>
          <a:xfrm>
            <a:off x="3718957" y="2696053"/>
            <a:ext cx="1818969" cy="1834158"/>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EFBEAD0B-DBE1-4E60-AC85-4CDB75111F53}"/>
              </a:ext>
            </a:extLst>
          </p:cNvPr>
          <p:cNvSpPr/>
          <p:nvPr/>
        </p:nvSpPr>
        <p:spPr>
          <a:xfrm>
            <a:off x="897002" y="2696053"/>
            <a:ext cx="1818969" cy="1834158"/>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122DA41-7503-476A-8BFB-FD0FCD15363B}"/>
              </a:ext>
            </a:extLst>
          </p:cNvPr>
          <p:cNvSpPr>
            <a:spLocks noGrp="1"/>
          </p:cNvSpPr>
          <p:nvPr>
            <p:ph type="title"/>
          </p:nvPr>
        </p:nvSpPr>
        <p:spPr/>
        <p:txBody>
          <a:bodyPr/>
          <a:lstStyle/>
          <a:p>
            <a:r>
              <a:rPr lang="en-US" dirty="0"/>
              <a:t>Methodology</a:t>
            </a:r>
          </a:p>
        </p:txBody>
      </p:sp>
      <p:pic>
        <p:nvPicPr>
          <p:cNvPr id="8" name="Graphic 7" descr="Wheelbarrow with solid fill">
            <a:extLst>
              <a:ext uri="{FF2B5EF4-FFF2-40B4-BE49-F238E27FC236}">
                <a16:creationId xmlns:a16="http://schemas.microsoft.com/office/drawing/2014/main" id="{45053771-CBB3-4911-A482-485FB86922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386" y="2975090"/>
            <a:ext cx="1210945" cy="1210945"/>
          </a:xfrm>
          <a:prstGeom prst="rect">
            <a:avLst/>
          </a:prstGeom>
        </p:spPr>
      </p:pic>
      <p:pic>
        <p:nvPicPr>
          <p:cNvPr id="10" name="Graphic 9" descr="Soap with solid fill">
            <a:extLst>
              <a:ext uri="{FF2B5EF4-FFF2-40B4-BE49-F238E27FC236}">
                <a16:creationId xmlns:a16="http://schemas.microsoft.com/office/drawing/2014/main" id="{BEA65B62-7511-4248-B5CC-297CD08477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05960" y="3772937"/>
            <a:ext cx="587572" cy="587572"/>
          </a:xfrm>
          <a:prstGeom prst="rect">
            <a:avLst/>
          </a:prstGeom>
        </p:spPr>
      </p:pic>
      <p:pic>
        <p:nvPicPr>
          <p:cNvPr id="14" name="Graphic 13" descr="Scissors with solid fill">
            <a:extLst>
              <a:ext uri="{FF2B5EF4-FFF2-40B4-BE49-F238E27FC236}">
                <a16:creationId xmlns:a16="http://schemas.microsoft.com/office/drawing/2014/main" id="{BCD122EE-77B4-48FE-BE17-E348148B76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47339" y="3101886"/>
            <a:ext cx="587572" cy="587572"/>
          </a:xfrm>
          <a:prstGeom prst="rect">
            <a:avLst/>
          </a:prstGeom>
        </p:spPr>
      </p:pic>
      <p:pic>
        <p:nvPicPr>
          <p:cNvPr id="18" name="Graphic 17" descr="Blockchain with solid fill">
            <a:extLst>
              <a:ext uri="{FF2B5EF4-FFF2-40B4-BE49-F238E27FC236}">
                <a16:creationId xmlns:a16="http://schemas.microsoft.com/office/drawing/2014/main" id="{7F79A32B-38EE-4366-B021-D0036A1501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27252" y="3709507"/>
            <a:ext cx="587572" cy="587572"/>
          </a:xfrm>
          <a:prstGeom prst="rect">
            <a:avLst/>
          </a:prstGeom>
        </p:spPr>
      </p:pic>
      <p:pic>
        <p:nvPicPr>
          <p:cNvPr id="20" name="Graphic 19" descr="Puzzle pieces with solid fill">
            <a:extLst>
              <a:ext uri="{FF2B5EF4-FFF2-40B4-BE49-F238E27FC236}">
                <a16:creationId xmlns:a16="http://schemas.microsoft.com/office/drawing/2014/main" id="{2E362450-1EAC-4CEB-99CA-95BEEFF899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28698" y="2648417"/>
            <a:ext cx="587571" cy="587571"/>
          </a:xfrm>
          <a:prstGeom prst="rect">
            <a:avLst/>
          </a:prstGeom>
        </p:spPr>
      </p:pic>
      <p:pic>
        <p:nvPicPr>
          <p:cNvPr id="22" name="Graphic 21" descr="Butterfly with solid fill">
            <a:extLst>
              <a:ext uri="{FF2B5EF4-FFF2-40B4-BE49-F238E27FC236}">
                <a16:creationId xmlns:a16="http://schemas.microsoft.com/office/drawing/2014/main" id="{32117350-119C-44E6-AA70-BAF5E4710E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45576" y="3121935"/>
            <a:ext cx="587572" cy="587572"/>
          </a:xfrm>
          <a:prstGeom prst="rect">
            <a:avLst/>
          </a:prstGeom>
        </p:spPr>
      </p:pic>
      <p:sp>
        <p:nvSpPr>
          <p:cNvPr id="25" name="Flowchart: Connector 24">
            <a:extLst>
              <a:ext uri="{FF2B5EF4-FFF2-40B4-BE49-F238E27FC236}">
                <a16:creationId xmlns:a16="http://schemas.microsoft.com/office/drawing/2014/main" id="{0CE6E5A0-B1A0-482F-A6E0-1A372D6B4F74}"/>
              </a:ext>
            </a:extLst>
          </p:cNvPr>
          <p:cNvSpPr/>
          <p:nvPr/>
        </p:nvSpPr>
        <p:spPr>
          <a:xfrm>
            <a:off x="6546221" y="2696053"/>
            <a:ext cx="1818969" cy="1834158"/>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92B033C5-DEEB-4BAB-BC37-63B14EC51B52}"/>
              </a:ext>
            </a:extLst>
          </p:cNvPr>
          <p:cNvSpPr/>
          <p:nvPr/>
        </p:nvSpPr>
        <p:spPr>
          <a:xfrm>
            <a:off x="9373485" y="2696053"/>
            <a:ext cx="1818969" cy="1834158"/>
          </a:xfrm>
          <a:prstGeom prst="flowChartConnector">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Petri Dish with solid fill">
            <a:extLst>
              <a:ext uri="{FF2B5EF4-FFF2-40B4-BE49-F238E27FC236}">
                <a16:creationId xmlns:a16="http://schemas.microsoft.com/office/drawing/2014/main" id="{2BE30926-EC21-4136-99D3-8BFD886915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43198" y="3068055"/>
            <a:ext cx="1025013" cy="1025013"/>
          </a:xfrm>
          <a:prstGeom prst="rect">
            <a:avLst/>
          </a:prstGeom>
        </p:spPr>
      </p:pic>
      <p:pic>
        <p:nvPicPr>
          <p:cNvPr id="36" name="Graphic 35" descr="Remote learning math with solid fill">
            <a:extLst>
              <a:ext uri="{FF2B5EF4-FFF2-40B4-BE49-F238E27FC236}">
                <a16:creationId xmlns:a16="http://schemas.microsoft.com/office/drawing/2014/main" id="{F3F422B4-C04D-4652-B42E-0464E1EFC08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25769" y="3155932"/>
            <a:ext cx="914400" cy="914400"/>
          </a:xfrm>
          <a:prstGeom prst="rect">
            <a:avLst/>
          </a:prstGeom>
        </p:spPr>
      </p:pic>
      <p:sp>
        <p:nvSpPr>
          <p:cNvPr id="37" name="TextBox 36">
            <a:extLst>
              <a:ext uri="{FF2B5EF4-FFF2-40B4-BE49-F238E27FC236}">
                <a16:creationId xmlns:a16="http://schemas.microsoft.com/office/drawing/2014/main" id="{CFCC4745-192E-4B63-994D-757356C48E1B}"/>
              </a:ext>
            </a:extLst>
          </p:cNvPr>
          <p:cNvSpPr txBox="1"/>
          <p:nvPr/>
        </p:nvSpPr>
        <p:spPr>
          <a:xfrm>
            <a:off x="451422" y="4809248"/>
            <a:ext cx="2710128"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DATA COLLECTION</a:t>
            </a:r>
          </a:p>
        </p:txBody>
      </p:sp>
      <p:sp>
        <p:nvSpPr>
          <p:cNvPr id="38" name="TextBox 37">
            <a:extLst>
              <a:ext uri="{FF2B5EF4-FFF2-40B4-BE49-F238E27FC236}">
                <a16:creationId xmlns:a16="http://schemas.microsoft.com/office/drawing/2014/main" id="{A4ECDAA9-507C-4718-8176-EE1B0A44CE55}"/>
              </a:ext>
            </a:extLst>
          </p:cNvPr>
          <p:cNvSpPr txBox="1"/>
          <p:nvPr/>
        </p:nvSpPr>
        <p:spPr>
          <a:xfrm>
            <a:off x="3267419" y="4809248"/>
            <a:ext cx="2710128"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DATA WRANGLING</a:t>
            </a:r>
          </a:p>
        </p:txBody>
      </p:sp>
      <p:sp>
        <p:nvSpPr>
          <p:cNvPr id="39" name="TextBox 38">
            <a:extLst>
              <a:ext uri="{FF2B5EF4-FFF2-40B4-BE49-F238E27FC236}">
                <a16:creationId xmlns:a16="http://schemas.microsoft.com/office/drawing/2014/main" id="{FA3E05E9-8A6C-4251-8CD8-D5F8F6E36430}"/>
              </a:ext>
            </a:extLst>
          </p:cNvPr>
          <p:cNvSpPr txBox="1"/>
          <p:nvPr/>
        </p:nvSpPr>
        <p:spPr>
          <a:xfrm>
            <a:off x="6144695" y="4809248"/>
            <a:ext cx="2710128" cy="646331"/>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EXPLORATORY DATA ANALYSIS</a:t>
            </a:r>
          </a:p>
        </p:txBody>
      </p:sp>
      <p:sp>
        <p:nvSpPr>
          <p:cNvPr id="40" name="TextBox 39">
            <a:extLst>
              <a:ext uri="{FF2B5EF4-FFF2-40B4-BE49-F238E27FC236}">
                <a16:creationId xmlns:a16="http://schemas.microsoft.com/office/drawing/2014/main" id="{D6B16665-F6DB-4559-A624-B7F6B0D5CA07}"/>
              </a:ext>
            </a:extLst>
          </p:cNvPr>
          <p:cNvSpPr txBox="1"/>
          <p:nvPr/>
        </p:nvSpPr>
        <p:spPr>
          <a:xfrm>
            <a:off x="8960692" y="4809247"/>
            <a:ext cx="2710128"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rPr>
              <a:t>PREDICTIVE ANALYTICS</a:t>
            </a:r>
          </a:p>
        </p:txBody>
      </p:sp>
      <p:sp>
        <p:nvSpPr>
          <p:cNvPr id="41" name="TextBox 40">
            <a:hlinkClick r:id="rId20"/>
            <a:extLst>
              <a:ext uri="{FF2B5EF4-FFF2-40B4-BE49-F238E27FC236}">
                <a16:creationId xmlns:a16="http://schemas.microsoft.com/office/drawing/2014/main" id="{A95570AB-64F2-4224-ABBB-9E0AAB41E412}"/>
              </a:ext>
            </a:extLst>
          </p:cNvPr>
          <p:cNvSpPr txBox="1"/>
          <p:nvPr/>
        </p:nvSpPr>
        <p:spPr>
          <a:xfrm>
            <a:off x="2035277" y="6410632"/>
            <a:ext cx="8563897" cy="369332"/>
          </a:xfrm>
          <a:prstGeom prst="rect">
            <a:avLst/>
          </a:prstGeom>
          <a:noFill/>
        </p:spPr>
        <p:txBody>
          <a:bodyPr wrap="square" rtlCol="0">
            <a:spAutoFit/>
          </a:bodyPr>
          <a:lstStyle/>
          <a:p>
            <a:pPr algn="ctr"/>
            <a:r>
              <a:rPr lang="en-US" dirty="0">
                <a:solidFill>
                  <a:schemeClr val="accent4">
                    <a:lumMod val="50000"/>
                  </a:schemeClr>
                </a:solidFill>
                <a:latin typeface="Arial Narrow" panose="020B0606020202030204" pitchFamily="34" charset="0"/>
                <a:hlinkClick r:id="rId21">
                  <a:extLst>
                    <a:ext uri="{A12FA001-AC4F-418D-AE19-62706E023703}">
                      <ahyp:hlinkClr xmlns:ahyp="http://schemas.microsoft.com/office/drawing/2018/hyperlinkcolor" val="tx"/>
                    </a:ext>
                  </a:extLst>
                </a:hlinkClick>
              </a:rPr>
              <a:t>Link to Country23’s </a:t>
            </a:r>
            <a:r>
              <a:rPr lang="en-US" dirty="0" err="1">
                <a:solidFill>
                  <a:schemeClr val="accent4">
                    <a:lumMod val="50000"/>
                  </a:schemeClr>
                </a:solidFill>
                <a:latin typeface="Arial Narrow" panose="020B0606020202030204" pitchFamily="34" charset="0"/>
                <a:hlinkClick r:id="rId21">
                  <a:extLst>
                    <a:ext uri="{A12FA001-AC4F-418D-AE19-62706E023703}">
                      <ahyp:hlinkClr xmlns:ahyp="http://schemas.microsoft.com/office/drawing/2018/hyperlinkcolor" val="tx"/>
                    </a:ext>
                  </a:extLst>
                </a:hlinkClick>
              </a:rPr>
              <a:t>github</a:t>
            </a:r>
            <a:r>
              <a:rPr lang="en-US" dirty="0">
                <a:solidFill>
                  <a:schemeClr val="accent4">
                    <a:lumMod val="50000"/>
                  </a:schemeClr>
                </a:solidFill>
                <a:latin typeface="Arial Narrow" panose="020B0606020202030204" pitchFamily="34" charset="0"/>
                <a:hlinkClick r:id="rId21">
                  <a:extLst>
                    <a:ext uri="{A12FA001-AC4F-418D-AE19-62706E023703}">
                      <ahyp:hlinkClr xmlns:ahyp="http://schemas.microsoft.com/office/drawing/2018/hyperlinkcolor" val="tx"/>
                    </a:ext>
                  </a:extLst>
                </a:hlinkClick>
              </a:rPr>
              <a:t> repository</a:t>
            </a:r>
            <a:endParaRPr lang="en-US" dirty="0">
              <a:solidFill>
                <a:schemeClr val="accent4">
                  <a:lumMod val="50000"/>
                </a:schemeClr>
              </a:solidFill>
              <a:latin typeface="Arial Narrow" panose="020B0606020202030204" pitchFamily="34" charset="0"/>
            </a:endParaRPr>
          </a:p>
        </p:txBody>
      </p:sp>
    </p:spTree>
    <p:custDataLst>
      <p:tags r:id="rId1"/>
    </p:custDataLst>
    <p:extLst>
      <p:ext uri="{BB962C8B-B14F-4D97-AF65-F5344CB8AC3E}">
        <p14:creationId xmlns:p14="http://schemas.microsoft.com/office/powerpoint/2010/main" val="113249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25" grpId="0" animBg="1"/>
      <p:bldP spid="30" grpId="0" animBg="1"/>
      <p:bldP spid="37"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A3EF2-E3DF-4AAD-A4FF-93540C6C1D47}"/>
              </a:ext>
            </a:extLst>
          </p:cNvPr>
          <p:cNvSpPr>
            <a:spLocks noGrp="1"/>
          </p:cNvSpPr>
          <p:nvPr>
            <p:ph type="title"/>
          </p:nvPr>
        </p:nvSpPr>
        <p:spPr/>
        <p:txBody>
          <a:bodyPr/>
          <a:lstStyle/>
          <a:p>
            <a:r>
              <a:rPr lang="en-US" dirty="0"/>
              <a:t>Data Collection</a:t>
            </a:r>
          </a:p>
        </p:txBody>
      </p:sp>
    </p:spTree>
    <p:extLst>
      <p:ext uri="{BB962C8B-B14F-4D97-AF65-F5344CB8AC3E}">
        <p14:creationId xmlns:p14="http://schemas.microsoft.com/office/powerpoint/2010/main" val="402471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6962-2852-4A6F-93D7-9B2168FB1234}"/>
              </a:ext>
            </a:extLst>
          </p:cNvPr>
          <p:cNvSpPr>
            <a:spLocks noGrp="1"/>
          </p:cNvSpPr>
          <p:nvPr>
            <p:ph type="title"/>
          </p:nvPr>
        </p:nvSpPr>
        <p:spPr/>
        <p:txBody>
          <a:bodyPr/>
          <a:lstStyle/>
          <a:p>
            <a:r>
              <a:rPr lang="en-US" dirty="0"/>
              <a:t>Data Collection</a:t>
            </a:r>
          </a:p>
        </p:txBody>
      </p:sp>
      <p:pic>
        <p:nvPicPr>
          <p:cNvPr id="6" name="Picture 5">
            <a:extLst>
              <a:ext uri="{FF2B5EF4-FFF2-40B4-BE49-F238E27FC236}">
                <a16:creationId xmlns:a16="http://schemas.microsoft.com/office/drawing/2014/main" id="{E33D6A8B-B4A7-4D3C-8264-866DC75D5707}"/>
              </a:ext>
            </a:extLst>
          </p:cNvPr>
          <p:cNvPicPr>
            <a:picLocks noChangeAspect="1"/>
          </p:cNvPicPr>
          <p:nvPr/>
        </p:nvPicPr>
        <p:blipFill>
          <a:blip r:embed="rId4"/>
          <a:stretch>
            <a:fillRect/>
          </a:stretch>
        </p:blipFill>
        <p:spPr>
          <a:xfrm>
            <a:off x="8076508" y="2356607"/>
            <a:ext cx="2943636" cy="1257475"/>
          </a:xfrm>
          <a:prstGeom prst="rect">
            <a:avLst/>
          </a:prstGeom>
        </p:spPr>
      </p:pic>
      <p:pic>
        <p:nvPicPr>
          <p:cNvPr id="8" name="Picture 7">
            <a:extLst>
              <a:ext uri="{FF2B5EF4-FFF2-40B4-BE49-F238E27FC236}">
                <a16:creationId xmlns:a16="http://schemas.microsoft.com/office/drawing/2014/main" id="{A807AB3D-5E3E-42D0-BF26-96B8BB952DEB}"/>
              </a:ext>
            </a:extLst>
          </p:cNvPr>
          <p:cNvPicPr>
            <a:picLocks noChangeAspect="1"/>
          </p:cNvPicPr>
          <p:nvPr/>
        </p:nvPicPr>
        <p:blipFill>
          <a:blip r:embed="rId5"/>
          <a:stretch>
            <a:fillRect/>
          </a:stretch>
        </p:blipFill>
        <p:spPr>
          <a:xfrm>
            <a:off x="8076508" y="4569144"/>
            <a:ext cx="2920412" cy="774474"/>
          </a:xfrm>
          <a:prstGeom prst="rect">
            <a:avLst/>
          </a:prstGeom>
        </p:spPr>
      </p:pic>
      <p:sp>
        <p:nvSpPr>
          <p:cNvPr id="12" name="Arrow: Pentagon 11">
            <a:extLst>
              <a:ext uri="{FF2B5EF4-FFF2-40B4-BE49-F238E27FC236}">
                <a16:creationId xmlns:a16="http://schemas.microsoft.com/office/drawing/2014/main" id="{0583F49F-5F1E-4222-8248-F92999F94689}"/>
              </a:ext>
            </a:extLst>
          </p:cNvPr>
          <p:cNvSpPr/>
          <p:nvPr/>
        </p:nvSpPr>
        <p:spPr>
          <a:xfrm rot="5400000">
            <a:off x="1114096" y="1355834"/>
            <a:ext cx="1639613" cy="1713187"/>
          </a:xfrm>
          <a:prstGeom prst="homePlat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Pentagon 12">
            <a:extLst>
              <a:ext uri="{FF2B5EF4-FFF2-40B4-BE49-F238E27FC236}">
                <a16:creationId xmlns:a16="http://schemas.microsoft.com/office/drawing/2014/main" id="{85F0BB18-09FF-4BA7-9815-FE5407E57152}"/>
              </a:ext>
            </a:extLst>
          </p:cNvPr>
          <p:cNvSpPr/>
          <p:nvPr/>
        </p:nvSpPr>
        <p:spPr>
          <a:xfrm rot="5400000">
            <a:off x="1114095" y="3095296"/>
            <a:ext cx="1639613" cy="1713187"/>
          </a:xfrm>
          <a:prstGeom prst="homePlat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Pentagon 13">
            <a:extLst>
              <a:ext uri="{FF2B5EF4-FFF2-40B4-BE49-F238E27FC236}">
                <a16:creationId xmlns:a16="http://schemas.microsoft.com/office/drawing/2014/main" id="{4559283F-A0F0-4E89-9A19-E64289B1FA85}"/>
              </a:ext>
            </a:extLst>
          </p:cNvPr>
          <p:cNvSpPr/>
          <p:nvPr/>
        </p:nvSpPr>
        <p:spPr>
          <a:xfrm rot="5400000">
            <a:off x="1114095" y="4834758"/>
            <a:ext cx="1639613" cy="1713187"/>
          </a:xfrm>
          <a:prstGeom prst="homePlat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817584-13F9-46F8-BC05-E6A322A13504}"/>
              </a:ext>
            </a:extLst>
          </p:cNvPr>
          <p:cNvSpPr txBox="1"/>
          <p:nvPr/>
        </p:nvSpPr>
        <p:spPr>
          <a:xfrm>
            <a:off x="1077307" y="1832584"/>
            <a:ext cx="1713187" cy="461665"/>
          </a:xfrm>
          <a:prstGeom prst="rect">
            <a:avLst/>
          </a:prstGeom>
          <a:noFill/>
        </p:spPr>
        <p:txBody>
          <a:bodyPr wrap="square" rtlCol="0">
            <a:spAutoFit/>
          </a:bodyPr>
          <a:lstStyle/>
          <a:p>
            <a:pPr algn="ctr"/>
            <a:r>
              <a:rPr lang="en-US" sz="2400" dirty="0">
                <a:solidFill>
                  <a:schemeClr val="accent4">
                    <a:lumMod val="20000"/>
                    <a:lumOff val="80000"/>
                  </a:schemeClr>
                </a:solidFill>
                <a:latin typeface="Arial Narrow" panose="020B0606020202030204" pitchFamily="34" charset="0"/>
              </a:rPr>
              <a:t>IDENTIFY</a:t>
            </a:r>
          </a:p>
        </p:txBody>
      </p:sp>
      <p:sp>
        <p:nvSpPr>
          <p:cNvPr id="17" name="TextBox 16">
            <a:extLst>
              <a:ext uri="{FF2B5EF4-FFF2-40B4-BE49-F238E27FC236}">
                <a16:creationId xmlns:a16="http://schemas.microsoft.com/office/drawing/2014/main" id="{DD39BDCD-4B4D-4797-BEB2-C6FA32274A85}"/>
              </a:ext>
            </a:extLst>
          </p:cNvPr>
          <p:cNvSpPr txBox="1"/>
          <p:nvPr/>
        </p:nvSpPr>
        <p:spPr>
          <a:xfrm>
            <a:off x="1077306" y="3472198"/>
            <a:ext cx="1713187" cy="461665"/>
          </a:xfrm>
          <a:prstGeom prst="rect">
            <a:avLst/>
          </a:prstGeom>
          <a:noFill/>
        </p:spPr>
        <p:txBody>
          <a:bodyPr wrap="square" rtlCol="0">
            <a:spAutoFit/>
          </a:bodyPr>
          <a:lstStyle/>
          <a:p>
            <a:pPr algn="ctr"/>
            <a:r>
              <a:rPr lang="en-US" sz="2400" dirty="0">
                <a:solidFill>
                  <a:schemeClr val="accent4">
                    <a:lumMod val="20000"/>
                    <a:lumOff val="80000"/>
                  </a:schemeClr>
                </a:solidFill>
                <a:latin typeface="Arial Narrow" panose="020B0606020202030204" pitchFamily="34" charset="0"/>
              </a:rPr>
              <a:t>REVIEW</a:t>
            </a:r>
          </a:p>
        </p:txBody>
      </p:sp>
      <p:sp>
        <p:nvSpPr>
          <p:cNvPr id="18" name="TextBox 17">
            <a:extLst>
              <a:ext uri="{FF2B5EF4-FFF2-40B4-BE49-F238E27FC236}">
                <a16:creationId xmlns:a16="http://schemas.microsoft.com/office/drawing/2014/main" id="{B3BA3BC8-FB10-4BBF-A236-513BBB188F70}"/>
              </a:ext>
            </a:extLst>
          </p:cNvPr>
          <p:cNvSpPr txBox="1"/>
          <p:nvPr/>
        </p:nvSpPr>
        <p:spPr>
          <a:xfrm>
            <a:off x="1116722" y="5243605"/>
            <a:ext cx="1713187" cy="461665"/>
          </a:xfrm>
          <a:prstGeom prst="rect">
            <a:avLst/>
          </a:prstGeom>
          <a:noFill/>
        </p:spPr>
        <p:txBody>
          <a:bodyPr wrap="square" rtlCol="0">
            <a:spAutoFit/>
          </a:bodyPr>
          <a:lstStyle/>
          <a:p>
            <a:pPr algn="ctr"/>
            <a:r>
              <a:rPr lang="en-US" sz="2400" dirty="0">
                <a:solidFill>
                  <a:schemeClr val="accent4">
                    <a:lumMod val="20000"/>
                    <a:lumOff val="80000"/>
                  </a:schemeClr>
                </a:solidFill>
                <a:latin typeface="Arial Narrow" panose="020B0606020202030204" pitchFamily="34" charset="0"/>
              </a:rPr>
              <a:t>LOAD</a:t>
            </a:r>
          </a:p>
        </p:txBody>
      </p:sp>
      <p:sp>
        <p:nvSpPr>
          <p:cNvPr id="20" name="TextBox 19">
            <a:extLst>
              <a:ext uri="{FF2B5EF4-FFF2-40B4-BE49-F238E27FC236}">
                <a16:creationId xmlns:a16="http://schemas.microsoft.com/office/drawing/2014/main" id="{9B09D416-5D50-474A-B936-59A264F31716}"/>
              </a:ext>
            </a:extLst>
          </p:cNvPr>
          <p:cNvSpPr txBox="1"/>
          <p:nvPr/>
        </p:nvSpPr>
        <p:spPr>
          <a:xfrm>
            <a:off x="2869323" y="1645433"/>
            <a:ext cx="6117020" cy="646331"/>
          </a:xfrm>
          <a:prstGeom prst="rect">
            <a:avLst/>
          </a:prstGeom>
          <a:noFill/>
        </p:spPr>
        <p:txBody>
          <a:bodyPr wrap="square">
            <a:spAutoFit/>
          </a:bodyPr>
          <a:lstStyle/>
          <a:p>
            <a:pPr marL="285750" lvl="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Find sources of economic data</a:t>
            </a:r>
          </a:p>
          <a:p>
            <a:pPr marL="285750" lvl="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Identify data relative to client request</a:t>
            </a:r>
          </a:p>
        </p:txBody>
      </p:sp>
      <p:sp>
        <p:nvSpPr>
          <p:cNvPr id="22" name="TextBox 21">
            <a:extLst>
              <a:ext uri="{FF2B5EF4-FFF2-40B4-BE49-F238E27FC236}">
                <a16:creationId xmlns:a16="http://schemas.microsoft.com/office/drawing/2014/main" id="{C02E706F-3061-44CA-BA75-921BDF7A914B}"/>
              </a:ext>
            </a:extLst>
          </p:cNvPr>
          <p:cNvSpPr txBox="1"/>
          <p:nvPr/>
        </p:nvSpPr>
        <p:spPr>
          <a:xfrm>
            <a:off x="2869323" y="3319063"/>
            <a:ext cx="6117020" cy="646331"/>
          </a:xfrm>
          <a:prstGeom prst="rect">
            <a:avLst/>
          </a:prstGeom>
          <a:noFill/>
        </p:spPr>
        <p:txBody>
          <a:bodyPr wrap="square">
            <a:spAutoFit/>
          </a:bodyPr>
          <a:lstStyle/>
          <a:p>
            <a:pPr marL="285750" lvl="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Review and vet data with client</a:t>
            </a:r>
          </a:p>
          <a:p>
            <a:pPr marL="285750" lvl="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Manually download tables of interest</a:t>
            </a:r>
          </a:p>
        </p:txBody>
      </p:sp>
      <p:sp>
        <p:nvSpPr>
          <p:cNvPr id="23" name="TextBox 22">
            <a:extLst>
              <a:ext uri="{FF2B5EF4-FFF2-40B4-BE49-F238E27FC236}">
                <a16:creationId xmlns:a16="http://schemas.microsoft.com/office/drawing/2014/main" id="{1EED9F27-8A7F-4366-99F5-ABFC0956F8B9}"/>
              </a:ext>
            </a:extLst>
          </p:cNvPr>
          <p:cNvSpPr txBox="1"/>
          <p:nvPr/>
        </p:nvSpPr>
        <p:spPr>
          <a:xfrm>
            <a:off x="2869323" y="5151271"/>
            <a:ext cx="6117020" cy="646331"/>
          </a:xfrm>
          <a:prstGeom prst="rect">
            <a:avLst/>
          </a:prstGeom>
          <a:noFill/>
        </p:spPr>
        <p:txBody>
          <a:bodyPr wrap="square">
            <a:spAutoFit/>
          </a:bodyPr>
          <a:lstStyle/>
          <a:p>
            <a:pPr marL="285750" lvl="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Upload data to repository</a:t>
            </a:r>
          </a:p>
          <a:p>
            <a:pPr marL="285750" lvl="0" indent="-285750">
              <a:buFont typeface="Arial" panose="020B0604020202020204" pitchFamily="34" charset="0"/>
              <a:buChar char="•"/>
            </a:pPr>
            <a:r>
              <a:rPr lang="en-US" dirty="0">
                <a:solidFill>
                  <a:schemeClr val="accent4">
                    <a:lumMod val="50000"/>
                  </a:schemeClr>
                </a:solidFill>
                <a:latin typeface="Arial Narrow" panose="020B0606020202030204" pitchFamily="34" charset="0"/>
              </a:rPr>
              <a:t>Read </a:t>
            </a:r>
            <a:r>
              <a:rPr lang="en-US" dirty="0" err="1">
                <a:solidFill>
                  <a:schemeClr val="accent4">
                    <a:lumMod val="50000"/>
                  </a:schemeClr>
                </a:solidFill>
                <a:latin typeface="Arial Narrow" panose="020B0606020202030204" pitchFamily="34" charset="0"/>
              </a:rPr>
              <a:t>dataframes</a:t>
            </a:r>
            <a:r>
              <a:rPr lang="en-US" dirty="0">
                <a:solidFill>
                  <a:schemeClr val="accent4">
                    <a:lumMod val="50000"/>
                  </a:schemeClr>
                </a:solidFill>
                <a:latin typeface="Arial Narrow" panose="020B0606020202030204" pitchFamily="34" charset="0"/>
              </a:rPr>
              <a:t> into </a:t>
            </a:r>
            <a:r>
              <a:rPr lang="en-US" dirty="0" err="1">
                <a:solidFill>
                  <a:schemeClr val="accent4">
                    <a:lumMod val="50000"/>
                  </a:schemeClr>
                </a:solidFill>
                <a:latin typeface="Arial Narrow" panose="020B0606020202030204" pitchFamily="34" charset="0"/>
              </a:rPr>
              <a:t>Jupyter</a:t>
            </a:r>
            <a:r>
              <a:rPr lang="en-US" dirty="0">
                <a:solidFill>
                  <a:schemeClr val="accent4">
                    <a:lumMod val="50000"/>
                  </a:schemeClr>
                </a:solidFill>
                <a:latin typeface="Arial Narrow" panose="020B0606020202030204" pitchFamily="34" charset="0"/>
              </a:rPr>
              <a:t> notebook</a:t>
            </a:r>
          </a:p>
        </p:txBody>
      </p:sp>
    </p:spTree>
    <p:custDataLst>
      <p:tags r:id="rId1"/>
    </p:custDataLst>
    <p:extLst>
      <p:ext uri="{BB962C8B-B14F-4D97-AF65-F5344CB8AC3E}">
        <p14:creationId xmlns:p14="http://schemas.microsoft.com/office/powerpoint/2010/main" val="416541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6366-C382-4012-B350-6A4088B2BBD0}"/>
              </a:ext>
            </a:extLst>
          </p:cNvPr>
          <p:cNvSpPr>
            <a:spLocks noGrp="1"/>
          </p:cNvSpPr>
          <p:nvPr>
            <p:ph type="title"/>
          </p:nvPr>
        </p:nvSpPr>
        <p:spPr/>
        <p:txBody>
          <a:bodyPr/>
          <a:lstStyle/>
          <a:p>
            <a:r>
              <a:rPr lang="en-US" dirty="0"/>
              <a:t>Data Collection – Target Data</a:t>
            </a:r>
          </a:p>
        </p:txBody>
      </p:sp>
      <p:sp>
        <p:nvSpPr>
          <p:cNvPr id="3" name="Content Placeholder 2">
            <a:extLst>
              <a:ext uri="{FF2B5EF4-FFF2-40B4-BE49-F238E27FC236}">
                <a16:creationId xmlns:a16="http://schemas.microsoft.com/office/drawing/2014/main" id="{7B81EDF7-1FEF-4995-8A29-85A8204FEDF8}"/>
              </a:ext>
            </a:extLst>
          </p:cNvPr>
          <p:cNvSpPr>
            <a:spLocks noGrp="1"/>
          </p:cNvSpPr>
          <p:nvPr>
            <p:ph idx="1"/>
          </p:nvPr>
        </p:nvSpPr>
        <p:spPr/>
        <p:txBody>
          <a:bodyPr/>
          <a:lstStyle/>
          <a:p>
            <a:r>
              <a:rPr lang="en-US" b="1" i="0" dirty="0">
                <a:effectLst/>
              </a:rPr>
              <a:t>Gross Domestic Product per capita (</a:t>
            </a:r>
            <a:r>
              <a:rPr lang="en-US" b="1" i="0" dirty="0" err="1">
                <a:effectLst/>
              </a:rPr>
              <a:t>df_gdp</a:t>
            </a:r>
            <a:r>
              <a:rPr lang="en-US" b="1" dirty="0">
                <a:effectLst/>
              </a:rPr>
              <a:t>)</a:t>
            </a:r>
            <a:r>
              <a:rPr lang="en-US" dirty="0"/>
              <a:t> </a:t>
            </a:r>
            <a:r>
              <a:rPr lang="en-US" b="0" dirty="0">
                <a:effectLst/>
              </a:rPr>
              <a:t>[$US/Capita] </a:t>
            </a:r>
            <a:r>
              <a:rPr lang="en-US" i="0" dirty="0">
                <a:effectLst/>
              </a:rPr>
              <a:t>- Monetary value of all goods and services produced within a country's borders - seen as a key indicator of economic health</a:t>
            </a:r>
          </a:p>
          <a:p>
            <a:pPr marL="0" indent="0">
              <a:buNone/>
            </a:pPr>
            <a:endParaRPr lang="en-US" b="0" i="0" dirty="0">
              <a:effectLst/>
            </a:endParaRPr>
          </a:p>
          <a:p>
            <a:r>
              <a:rPr lang="en-US" b="1" i="0" dirty="0">
                <a:effectLst/>
              </a:rPr>
              <a:t>Poverty Rate (</a:t>
            </a:r>
            <a:r>
              <a:rPr lang="en-US" b="1" i="0" dirty="0" err="1">
                <a:effectLst/>
              </a:rPr>
              <a:t>df_pov</a:t>
            </a:r>
            <a:r>
              <a:rPr lang="en-US" b="1" dirty="0">
                <a:effectLst/>
              </a:rPr>
              <a:t>)</a:t>
            </a:r>
            <a:r>
              <a:rPr lang="en-US" dirty="0"/>
              <a:t> </a:t>
            </a:r>
            <a:r>
              <a:rPr lang="en-US" b="0" dirty="0">
                <a:effectLst/>
              </a:rPr>
              <a:t>[%Population] </a:t>
            </a:r>
            <a:r>
              <a:rPr lang="en-US" b="0" i="0" dirty="0">
                <a:effectLst/>
              </a:rPr>
              <a:t>- The percentage of the country's population that is at or below the poverty line as measured by the United Nations</a:t>
            </a:r>
          </a:p>
          <a:p>
            <a:endParaRPr lang="en-US" dirty="0"/>
          </a:p>
        </p:txBody>
      </p:sp>
    </p:spTree>
    <p:custDataLst>
      <p:tags r:id="rId1"/>
    </p:custDataLst>
    <p:extLst>
      <p:ext uri="{BB962C8B-B14F-4D97-AF65-F5344CB8AC3E}">
        <p14:creationId xmlns:p14="http://schemas.microsoft.com/office/powerpoint/2010/main" val="221332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4.8|7.2|5|2.1"/>
</p:tagLst>
</file>

<file path=ppt/tags/tag10.xml><?xml version="1.0" encoding="utf-8"?>
<p:tagLst xmlns:a="http://schemas.openxmlformats.org/drawingml/2006/main" xmlns:r="http://schemas.openxmlformats.org/officeDocument/2006/relationships" xmlns:p="http://schemas.openxmlformats.org/presentationml/2006/main">
  <p:tag name="TIMING" val="|6.1|3.8|3.7|4.9|4.2|3.4|3.6"/>
</p:tagLst>
</file>

<file path=ppt/tags/tag11.xml><?xml version="1.0" encoding="utf-8"?>
<p:tagLst xmlns:a="http://schemas.openxmlformats.org/drawingml/2006/main" xmlns:r="http://schemas.openxmlformats.org/officeDocument/2006/relationships" xmlns:p="http://schemas.openxmlformats.org/presentationml/2006/main">
  <p:tag name="TIMING" val="|1.4|23.7|2.7|1.7|3.7|3.6|8.1|2.6|5.3"/>
</p:tagLst>
</file>

<file path=ppt/tags/tag12.xml><?xml version="1.0" encoding="utf-8"?>
<p:tagLst xmlns:a="http://schemas.openxmlformats.org/drawingml/2006/main" xmlns:r="http://schemas.openxmlformats.org/officeDocument/2006/relationships" xmlns:p="http://schemas.openxmlformats.org/presentationml/2006/main">
  <p:tag name="TIMING" val="|1.2|8.7|5.5|8.8|5.9|4.5"/>
</p:tagLst>
</file>

<file path=ppt/tags/tag13.xml><?xml version="1.0" encoding="utf-8"?>
<p:tagLst xmlns:a="http://schemas.openxmlformats.org/drawingml/2006/main" xmlns:r="http://schemas.openxmlformats.org/officeDocument/2006/relationships" xmlns:p="http://schemas.openxmlformats.org/presentationml/2006/main">
  <p:tag name="TIMING" val="|2.1|13.4|5.4|17.3|6.8|14.1"/>
</p:tagLst>
</file>

<file path=ppt/tags/tag14.xml><?xml version="1.0" encoding="utf-8"?>
<p:tagLst xmlns:a="http://schemas.openxmlformats.org/drawingml/2006/main" xmlns:r="http://schemas.openxmlformats.org/officeDocument/2006/relationships" xmlns:p="http://schemas.openxmlformats.org/presentationml/2006/main">
  <p:tag name="TIMING" val="|1.5|7.5|21.7|2.9"/>
</p:tagLst>
</file>

<file path=ppt/tags/tag15.xml><?xml version="1.0" encoding="utf-8"?>
<p:tagLst xmlns:a="http://schemas.openxmlformats.org/drawingml/2006/main" xmlns:r="http://schemas.openxmlformats.org/officeDocument/2006/relationships" xmlns:p="http://schemas.openxmlformats.org/presentationml/2006/main">
  <p:tag name="TIMING" val="|4.4|30.4|9.8|14.5"/>
</p:tagLst>
</file>

<file path=ppt/tags/tag16.xml><?xml version="1.0" encoding="utf-8"?>
<p:tagLst xmlns:a="http://schemas.openxmlformats.org/drawingml/2006/main" xmlns:r="http://schemas.openxmlformats.org/officeDocument/2006/relationships" xmlns:p="http://schemas.openxmlformats.org/presentationml/2006/main">
  <p:tag name="TIMING" val="|4.5|20.7|33.7|3.4|8.4|10.7"/>
</p:tagLst>
</file>

<file path=ppt/tags/tag17.xml><?xml version="1.0" encoding="utf-8"?>
<p:tagLst xmlns:a="http://schemas.openxmlformats.org/drawingml/2006/main" xmlns:r="http://schemas.openxmlformats.org/officeDocument/2006/relationships" xmlns:p="http://schemas.openxmlformats.org/presentationml/2006/main">
  <p:tag name="TIMING" val="|1.4|46|19"/>
</p:tagLst>
</file>

<file path=ppt/tags/tag18.xml><?xml version="1.0" encoding="utf-8"?>
<p:tagLst xmlns:a="http://schemas.openxmlformats.org/drawingml/2006/main" xmlns:r="http://schemas.openxmlformats.org/officeDocument/2006/relationships" xmlns:p="http://schemas.openxmlformats.org/presentationml/2006/main">
  <p:tag name="TIMING" val="|1.5|8.4|4.7|21.7"/>
</p:tagLst>
</file>

<file path=ppt/tags/tag19.xml><?xml version="1.0" encoding="utf-8"?>
<p:tagLst xmlns:a="http://schemas.openxmlformats.org/drawingml/2006/main" xmlns:r="http://schemas.openxmlformats.org/officeDocument/2006/relationships" xmlns:p="http://schemas.openxmlformats.org/presentationml/2006/main">
  <p:tag name="TIMING" val="|2.9|15.5|9|13.1|10.1"/>
</p:tagLst>
</file>

<file path=ppt/tags/tag2.xml><?xml version="1.0" encoding="utf-8"?>
<p:tagLst xmlns:a="http://schemas.openxmlformats.org/drawingml/2006/main" xmlns:r="http://schemas.openxmlformats.org/officeDocument/2006/relationships" xmlns:p="http://schemas.openxmlformats.org/presentationml/2006/main">
  <p:tag name="TIMING" val="|6.6|8.1|7.5|11.9"/>
</p:tagLst>
</file>

<file path=ppt/tags/tag20.xml><?xml version="1.0" encoding="utf-8"?>
<p:tagLst xmlns:a="http://schemas.openxmlformats.org/drawingml/2006/main" xmlns:r="http://schemas.openxmlformats.org/officeDocument/2006/relationships" xmlns:p="http://schemas.openxmlformats.org/presentationml/2006/main">
  <p:tag name="TIMING" val="|4"/>
</p:tagLst>
</file>

<file path=ppt/tags/tag21.xml><?xml version="1.0" encoding="utf-8"?>
<p:tagLst xmlns:a="http://schemas.openxmlformats.org/drawingml/2006/main" xmlns:r="http://schemas.openxmlformats.org/officeDocument/2006/relationships" xmlns:p="http://schemas.openxmlformats.org/presentationml/2006/main">
  <p:tag name="TIMING" val="|5.3|4.2|3.3|12.1"/>
</p:tagLst>
</file>

<file path=ppt/tags/tag22.xml><?xml version="1.0" encoding="utf-8"?>
<p:tagLst xmlns:a="http://schemas.openxmlformats.org/drawingml/2006/main" xmlns:r="http://schemas.openxmlformats.org/officeDocument/2006/relationships" xmlns:p="http://schemas.openxmlformats.org/presentationml/2006/main">
  <p:tag name="TIMING" val="|4.2|5.5|5.9|7.5|5.4|22.4|15.5|8.3|4.2"/>
</p:tagLst>
</file>

<file path=ppt/tags/tag23.xml><?xml version="1.0" encoding="utf-8"?>
<p:tagLst xmlns:a="http://schemas.openxmlformats.org/drawingml/2006/main" xmlns:r="http://schemas.openxmlformats.org/officeDocument/2006/relationships" xmlns:p="http://schemas.openxmlformats.org/presentationml/2006/main">
  <p:tag name="TIMING" val="|4|3.7|3.2|4.1|4.9|18.4|5.2|4.3|6.3"/>
</p:tagLst>
</file>

<file path=ppt/tags/tag24.xml><?xml version="1.0" encoding="utf-8"?>
<p:tagLst xmlns:a="http://schemas.openxmlformats.org/drawingml/2006/main" xmlns:r="http://schemas.openxmlformats.org/officeDocument/2006/relationships" xmlns:p="http://schemas.openxmlformats.org/presentationml/2006/main">
  <p:tag name="TIMING" val="|5.7|9.4|6.7|11.9|1.6|1.4|1.2|1.6|1|3.5|9"/>
</p:tagLst>
</file>

<file path=ppt/tags/tag25.xml><?xml version="1.0" encoding="utf-8"?>
<p:tagLst xmlns:a="http://schemas.openxmlformats.org/drawingml/2006/main" xmlns:r="http://schemas.openxmlformats.org/officeDocument/2006/relationships" xmlns:p="http://schemas.openxmlformats.org/presentationml/2006/main">
  <p:tag name="TIMING" val="|2.1|7.4|1.8|1.5|7|24.4|6.3|6.3"/>
</p:tagLst>
</file>

<file path=ppt/tags/tag26.xml><?xml version="1.0" encoding="utf-8"?>
<p:tagLst xmlns:a="http://schemas.openxmlformats.org/drawingml/2006/main" xmlns:r="http://schemas.openxmlformats.org/officeDocument/2006/relationships" xmlns:p="http://schemas.openxmlformats.org/presentationml/2006/main">
  <p:tag name="TIMING" val="|2.7|2.5|2.7|5.9|7.5|3.5|6.6|6.3"/>
</p:tagLst>
</file>

<file path=ppt/tags/tag27.xml><?xml version="1.0" encoding="utf-8"?>
<p:tagLst xmlns:a="http://schemas.openxmlformats.org/drawingml/2006/main" xmlns:r="http://schemas.openxmlformats.org/officeDocument/2006/relationships" xmlns:p="http://schemas.openxmlformats.org/presentationml/2006/main">
  <p:tag name="TIMING" val="|9|3.6|19.3"/>
</p:tagLst>
</file>

<file path=ppt/tags/tag28.xml><?xml version="1.0" encoding="utf-8"?>
<p:tagLst xmlns:a="http://schemas.openxmlformats.org/drawingml/2006/main" xmlns:r="http://schemas.openxmlformats.org/officeDocument/2006/relationships" xmlns:p="http://schemas.openxmlformats.org/presentationml/2006/main">
  <p:tag name="TIMING" val="|2.8|3|4.1|3.5|11.7"/>
</p:tagLst>
</file>

<file path=ppt/tags/tag29.xml><?xml version="1.0" encoding="utf-8"?>
<p:tagLst xmlns:a="http://schemas.openxmlformats.org/drawingml/2006/main" xmlns:r="http://schemas.openxmlformats.org/officeDocument/2006/relationships" xmlns:p="http://schemas.openxmlformats.org/presentationml/2006/main">
  <p:tag name="TIMING" val="|4.6|29.4|7.5|21"/>
</p:tagLst>
</file>

<file path=ppt/tags/tag3.xml><?xml version="1.0" encoding="utf-8"?>
<p:tagLst xmlns:a="http://schemas.openxmlformats.org/drawingml/2006/main" xmlns:r="http://schemas.openxmlformats.org/officeDocument/2006/relationships" xmlns:p="http://schemas.openxmlformats.org/presentationml/2006/main">
  <p:tag name="TIMING" val="|3.2"/>
</p:tagLst>
</file>

<file path=ppt/tags/tag30.xml><?xml version="1.0" encoding="utf-8"?>
<p:tagLst xmlns:a="http://schemas.openxmlformats.org/drawingml/2006/main" xmlns:r="http://schemas.openxmlformats.org/officeDocument/2006/relationships" xmlns:p="http://schemas.openxmlformats.org/presentationml/2006/main">
  <p:tag name="TIMING" val="|3.7|13.5|3.1|29"/>
</p:tagLst>
</file>

<file path=ppt/tags/tag31.xml><?xml version="1.0" encoding="utf-8"?>
<p:tagLst xmlns:a="http://schemas.openxmlformats.org/drawingml/2006/main" xmlns:r="http://schemas.openxmlformats.org/officeDocument/2006/relationships" xmlns:p="http://schemas.openxmlformats.org/presentationml/2006/main">
  <p:tag name="TIMING" val="|6.5|33.7|6.7"/>
</p:tagLst>
</file>

<file path=ppt/tags/tag32.xml><?xml version="1.0" encoding="utf-8"?>
<p:tagLst xmlns:a="http://schemas.openxmlformats.org/drawingml/2006/main" xmlns:r="http://schemas.openxmlformats.org/officeDocument/2006/relationships" xmlns:p="http://schemas.openxmlformats.org/presentationml/2006/main">
  <p:tag name="TIMING" val="|4.4|9.3"/>
</p:tagLst>
</file>

<file path=ppt/tags/tag33.xml><?xml version="1.0" encoding="utf-8"?>
<p:tagLst xmlns:a="http://schemas.openxmlformats.org/drawingml/2006/main" xmlns:r="http://schemas.openxmlformats.org/officeDocument/2006/relationships" xmlns:p="http://schemas.openxmlformats.org/presentationml/2006/main">
  <p:tag name="TIMING" val="|1.2|6.9|5.2|11.4"/>
</p:tagLst>
</file>

<file path=ppt/tags/tag34.xml><?xml version="1.0" encoding="utf-8"?>
<p:tagLst xmlns:a="http://schemas.openxmlformats.org/drawingml/2006/main" xmlns:r="http://schemas.openxmlformats.org/officeDocument/2006/relationships" xmlns:p="http://schemas.openxmlformats.org/presentationml/2006/main">
  <p:tag name="TIMING" val="|3.6|23.9|8.8|4.7|11.5"/>
</p:tagLst>
</file>

<file path=ppt/tags/tag35.xml><?xml version="1.0" encoding="utf-8"?>
<p:tagLst xmlns:a="http://schemas.openxmlformats.org/drawingml/2006/main" xmlns:r="http://schemas.openxmlformats.org/officeDocument/2006/relationships" xmlns:p="http://schemas.openxmlformats.org/presentationml/2006/main">
  <p:tag name="TIMING" val="|4.6|17.3|2.4|14.6"/>
</p:tagLst>
</file>

<file path=ppt/tags/tag36.xml><?xml version="1.0" encoding="utf-8"?>
<p:tagLst xmlns:a="http://schemas.openxmlformats.org/drawingml/2006/main" xmlns:r="http://schemas.openxmlformats.org/officeDocument/2006/relationships" xmlns:p="http://schemas.openxmlformats.org/presentationml/2006/main">
  <p:tag name="TIMING" val="|3.1|41.8|0.8|24.3"/>
</p:tagLst>
</file>

<file path=ppt/tags/tag37.xml><?xml version="1.0" encoding="utf-8"?>
<p:tagLst xmlns:a="http://schemas.openxmlformats.org/drawingml/2006/main" xmlns:r="http://schemas.openxmlformats.org/officeDocument/2006/relationships" xmlns:p="http://schemas.openxmlformats.org/presentationml/2006/main">
  <p:tag name="TIMING" val="|4.9|16.8"/>
</p:tagLst>
</file>

<file path=ppt/tags/tag38.xml><?xml version="1.0" encoding="utf-8"?>
<p:tagLst xmlns:a="http://schemas.openxmlformats.org/drawingml/2006/main" xmlns:r="http://schemas.openxmlformats.org/officeDocument/2006/relationships" xmlns:p="http://schemas.openxmlformats.org/presentationml/2006/main">
  <p:tag name="TIMING" val="|4.4|3.5"/>
</p:tagLst>
</file>

<file path=ppt/tags/tag39.xml><?xml version="1.0" encoding="utf-8"?>
<p:tagLst xmlns:a="http://schemas.openxmlformats.org/drawingml/2006/main" xmlns:r="http://schemas.openxmlformats.org/officeDocument/2006/relationships" xmlns:p="http://schemas.openxmlformats.org/presentationml/2006/main">
  <p:tag name="TIMING" val="|3.8|6.3|7.8|7.1"/>
</p:tagLst>
</file>

<file path=ppt/tags/tag4.xml><?xml version="1.0" encoding="utf-8"?>
<p:tagLst xmlns:a="http://schemas.openxmlformats.org/drawingml/2006/main" xmlns:r="http://schemas.openxmlformats.org/officeDocument/2006/relationships" xmlns:p="http://schemas.openxmlformats.org/presentationml/2006/main">
  <p:tag name="TIMING" val="|3.6|1.9|4.5|5|2.5"/>
</p:tagLst>
</file>

<file path=ppt/tags/tag40.xml><?xml version="1.0" encoding="utf-8"?>
<p:tagLst xmlns:a="http://schemas.openxmlformats.org/drawingml/2006/main" xmlns:r="http://schemas.openxmlformats.org/officeDocument/2006/relationships" xmlns:p="http://schemas.openxmlformats.org/presentationml/2006/main">
  <p:tag name="TIMING" val="|2.4|4.6"/>
</p:tagLst>
</file>

<file path=ppt/tags/tag41.xml><?xml version="1.0" encoding="utf-8"?>
<p:tagLst xmlns:a="http://schemas.openxmlformats.org/drawingml/2006/main" xmlns:r="http://schemas.openxmlformats.org/officeDocument/2006/relationships" xmlns:p="http://schemas.openxmlformats.org/presentationml/2006/main">
  <p:tag name="TIMING" val="|6.9|4.9|2.9|30.5|16.5|14.7|6.4"/>
</p:tagLst>
</file>

<file path=ppt/tags/tag42.xml><?xml version="1.0" encoding="utf-8"?>
<p:tagLst xmlns:a="http://schemas.openxmlformats.org/drawingml/2006/main" xmlns:r="http://schemas.openxmlformats.org/officeDocument/2006/relationships" xmlns:p="http://schemas.openxmlformats.org/presentationml/2006/main">
  <p:tag name="TIMING" val="|6|2|20.8|1.4|4.2|1.5|7.2|6.5|5.7|3|2.3|2.6|3.5|2.3|2.3|3.8|2.2|1.8|3.9"/>
</p:tagLst>
</file>

<file path=ppt/tags/tag43.xml><?xml version="1.0" encoding="utf-8"?>
<p:tagLst xmlns:a="http://schemas.openxmlformats.org/drawingml/2006/main" xmlns:r="http://schemas.openxmlformats.org/officeDocument/2006/relationships" xmlns:p="http://schemas.openxmlformats.org/presentationml/2006/main">
  <p:tag name="TIMING" val="|4.6|11.2|12.1|10|14.2|47.7|35.7|8.3|26.8"/>
</p:tagLst>
</file>

<file path=ppt/tags/tag44.xml><?xml version="1.0" encoding="utf-8"?>
<p:tagLst xmlns:a="http://schemas.openxmlformats.org/drawingml/2006/main" xmlns:r="http://schemas.openxmlformats.org/officeDocument/2006/relationships" xmlns:p="http://schemas.openxmlformats.org/presentationml/2006/main">
  <p:tag name="TIMING" val="|6.9|59.5|8.3"/>
</p:tagLst>
</file>

<file path=ppt/tags/tag45.xml><?xml version="1.0" encoding="utf-8"?>
<p:tagLst xmlns:a="http://schemas.openxmlformats.org/drawingml/2006/main" xmlns:r="http://schemas.openxmlformats.org/officeDocument/2006/relationships" xmlns:p="http://schemas.openxmlformats.org/presentationml/2006/main">
  <p:tag name="TIMING" val="|2.7|11|6.3|21.3"/>
</p:tagLst>
</file>

<file path=ppt/tags/tag46.xml><?xml version="1.0" encoding="utf-8"?>
<p:tagLst xmlns:a="http://schemas.openxmlformats.org/drawingml/2006/main" xmlns:r="http://schemas.openxmlformats.org/officeDocument/2006/relationships" xmlns:p="http://schemas.openxmlformats.org/presentationml/2006/main">
  <p:tag name="TIMING" val="|4.9|2.5|2.1"/>
</p:tagLst>
</file>

<file path=ppt/tags/tag47.xml><?xml version="1.0" encoding="utf-8"?>
<p:tagLst xmlns:a="http://schemas.openxmlformats.org/drawingml/2006/main" xmlns:r="http://schemas.openxmlformats.org/officeDocument/2006/relationships" xmlns:p="http://schemas.openxmlformats.org/presentationml/2006/main">
  <p:tag name="TIMING" val="|3.2|6.3|5.3|4.4"/>
</p:tagLst>
</file>

<file path=ppt/tags/tag48.xml><?xml version="1.0" encoding="utf-8"?>
<p:tagLst xmlns:a="http://schemas.openxmlformats.org/drawingml/2006/main" xmlns:r="http://schemas.openxmlformats.org/officeDocument/2006/relationships" xmlns:p="http://schemas.openxmlformats.org/presentationml/2006/main">
  <p:tag name="TIMING" val="|3.6|18.3|21.1|27.4|18.5"/>
</p:tagLst>
</file>

<file path=ppt/tags/tag49.xml><?xml version="1.0" encoding="utf-8"?>
<p:tagLst xmlns:a="http://schemas.openxmlformats.org/drawingml/2006/main" xmlns:r="http://schemas.openxmlformats.org/officeDocument/2006/relationships" xmlns:p="http://schemas.openxmlformats.org/presentationml/2006/main">
  <p:tag name="TIMING" val="|3|11.6|20|30.2|7.5"/>
</p:tagLst>
</file>

<file path=ppt/tags/tag5.xml><?xml version="1.0" encoding="utf-8"?>
<p:tagLst xmlns:a="http://schemas.openxmlformats.org/drawingml/2006/main" xmlns:r="http://schemas.openxmlformats.org/officeDocument/2006/relationships" xmlns:p="http://schemas.openxmlformats.org/presentationml/2006/main">
  <p:tag name="TIMING" val="|0.9|1.1|10.4|11.6|1.5|6.4|7.2|1.1|4.2"/>
</p:tagLst>
</file>

<file path=ppt/tags/tag50.xml><?xml version="1.0" encoding="utf-8"?>
<p:tagLst xmlns:a="http://schemas.openxmlformats.org/drawingml/2006/main" xmlns:r="http://schemas.openxmlformats.org/officeDocument/2006/relationships" xmlns:p="http://schemas.openxmlformats.org/presentationml/2006/main">
  <p:tag name="TIMING" val="|2.2|23.4|13.3|16.1|16"/>
</p:tagLst>
</file>

<file path=ppt/tags/tag6.xml><?xml version="1.0" encoding="utf-8"?>
<p:tagLst xmlns:a="http://schemas.openxmlformats.org/drawingml/2006/main" xmlns:r="http://schemas.openxmlformats.org/officeDocument/2006/relationships" xmlns:p="http://schemas.openxmlformats.org/presentationml/2006/main">
  <p:tag name="TIMING" val="|4.5|8.1"/>
</p:tagLst>
</file>

<file path=ppt/tags/tag7.xml><?xml version="1.0" encoding="utf-8"?>
<p:tagLst xmlns:a="http://schemas.openxmlformats.org/drawingml/2006/main" xmlns:r="http://schemas.openxmlformats.org/officeDocument/2006/relationships" xmlns:p="http://schemas.openxmlformats.org/presentationml/2006/main">
  <p:tag name="TIMING" val="|5.3|18.8|9.8|6.4|8.6|10.6|9.6"/>
</p:tagLst>
</file>

<file path=ppt/tags/tag8.xml><?xml version="1.0" encoding="utf-8"?>
<p:tagLst xmlns:a="http://schemas.openxmlformats.org/drawingml/2006/main" xmlns:r="http://schemas.openxmlformats.org/officeDocument/2006/relationships" xmlns:p="http://schemas.openxmlformats.org/presentationml/2006/main">
  <p:tag name="TIMING" val="|2.1|11.3"/>
</p:tagLst>
</file>

<file path=ppt/tags/tag9.xml><?xml version="1.0" encoding="utf-8"?>
<p:tagLst xmlns:a="http://schemas.openxmlformats.org/drawingml/2006/main" xmlns:r="http://schemas.openxmlformats.org/officeDocument/2006/relationships" xmlns:p="http://schemas.openxmlformats.org/presentationml/2006/main">
  <p:tag name="TIMING" val="|3.9|14.2|13.2|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untry23" id="{BAD3E893-FDFD-4207-A94E-55C9F148EE8A}" vid="{0AF8F960-850D-4605-B57A-5074971906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Country23</Template>
  <TotalTime>7883</TotalTime>
  <Words>4177</Words>
  <Application>Microsoft Office PowerPoint</Application>
  <PresentationFormat>Widescreen</PresentationFormat>
  <Paragraphs>755</Paragraphs>
  <Slides>59</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 Light</vt:lpstr>
      <vt:lpstr>Wingdings</vt:lpstr>
      <vt:lpstr>Calibri</vt:lpstr>
      <vt:lpstr>Arial Narrow</vt:lpstr>
      <vt:lpstr>Bahnschrift Condensed</vt:lpstr>
      <vt:lpstr>Symbol</vt:lpstr>
      <vt:lpstr>Office Theme</vt:lpstr>
      <vt:lpstr>Country Twenty-Three</vt:lpstr>
      <vt:lpstr>Outline</vt:lpstr>
      <vt:lpstr>Executive Summary</vt:lpstr>
      <vt:lpstr>Introduction</vt:lpstr>
      <vt:lpstr>Methodology</vt:lpstr>
      <vt:lpstr>Methodology</vt:lpstr>
      <vt:lpstr>Data Collection</vt:lpstr>
      <vt:lpstr>Data Collection</vt:lpstr>
      <vt:lpstr>Data Collection – Target Data</vt:lpstr>
      <vt:lpstr>Data Collection – Feature Dataframes (CPIA Scores)</vt:lpstr>
      <vt:lpstr>Data Collection – Feature Dataframes (Financial)</vt:lpstr>
      <vt:lpstr>Data Collection – Feature Dataframes (Other)</vt:lpstr>
      <vt:lpstr>Data Wrangling</vt:lpstr>
      <vt:lpstr>Data Wrangling – Overview</vt:lpstr>
      <vt:lpstr>Data Wrangling – Clean Data (1 of 3)</vt:lpstr>
      <vt:lpstr>Data Wrangling - Clean Data (2 of 3)</vt:lpstr>
      <vt:lpstr>Data Wrangling – Clean Data (3 of 3)</vt:lpstr>
      <vt:lpstr>Data Wrangling – Merge Data</vt:lpstr>
      <vt:lpstr>Data Wrangling – Additional Reduction and Maintenance</vt:lpstr>
      <vt:lpstr>Data Wrangling – Manage Missing Data (1 of 3)</vt:lpstr>
      <vt:lpstr>Data Wrangling – Manage Missing Data (2 or 3)</vt:lpstr>
      <vt:lpstr>Data Wrangling – Manage Missing Data (3 or 3)</vt:lpstr>
      <vt:lpstr>Data Wrangling – Transform Data</vt:lpstr>
      <vt:lpstr>Data Wrangling – Transformation Results</vt:lpstr>
      <vt:lpstr>Exploratory Data Analysis (EDA)</vt:lpstr>
      <vt:lpstr>Exploratory Data Analysis Approach using SQL</vt:lpstr>
      <vt:lpstr>EDA – General Information about Poverty Dataframe</vt:lpstr>
      <vt:lpstr>EDA – Countries with Highest and Lowest Poverty Rates</vt:lpstr>
      <vt:lpstr>EDA – Fringe Poverty Values vs Feature Values</vt:lpstr>
      <vt:lpstr>EDA – General Information about GDP Dataframe</vt:lpstr>
      <vt:lpstr>EDA – Countries with Highest and Lowest GDP Values</vt:lpstr>
      <vt:lpstr>EDA – Fringe GDP Values vs Feature Values</vt:lpstr>
      <vt:lpstr>Data Visualization</vt:lpstr>
      <vt:lpstr>Visualization Approach</vt:lpstr>
      <vt:lpstr>Visualization – Box &amp; Bubble Plot of Poverty by Region</vt:lpstr>
      <vt:lpstr>Visualization – Bar and Line Chart of Poverty by Region</vt:lpstr>
      <vt:lpstr>Visualization – Scatter Plot of Poverty vs CPIA Scores</vt:lpstr>
      <vt:lpstr>Visualization – Scatter Plot of Poverty vs Income</vt:lpstr>
      <vt:lpstr>Visualization – Scatter Plot of Poverty vs Trade &amp; Education</vt:lpstr>
      <vt:lpstr>Visualization – Heatmap of Poverty Feature Collinearity</vt:lpstr>
      <vt:lpstr>Visualization – Box &amp; Bubble Plot of GDP by Region</vt:lpstr>
      <vt:lpstr>Visualization – Bar &amp; Line chart of GDP by Region</vt:lpstr>
      <vt:lpstr>Visualization – Scatter Plot GDP vs CPIA Scores</vt:lpstr>
      <vt:lpstr>Visualization – Scatter Plot of GDP vs Income</vt:lpstr>
      <vt:lpstr>Visualization – Scatter Plot of GDP vs Trade &amp; Education</vt:lpstr>
      <vt:lpstr>Visualization – Heatmap of GDP Feature Collinearity</vt:lpstr>
      <vt:lpstr>Predictive Analytics</vt:lpstr>
      <vt:lpstr>Predictive Analytics - Preprocessing</vt:lpstr>
      <vt:lpstr>Predictive Analytics Approach – Training &amp; Testing</vt:lpstr>
      <vt:lpstr>Predictive Analytics - Model Evaluation</vt:lpstr>
      <vt:lpstr>Predictive Analytics – Poverty Model Comparison</vt:lpstr>
      <vt:lpstr>Predictive Analytics – Poverty Feature Importance </vt:lpstr>
      <vt:lpstr>Predictive Analytics – GDP Model Comparison</vt:lpstr>
      <vt:lpstr>Predictive Analytics – GDP Feature Importance</vt:lpstr>
      <vt:lpstr>Results &amp;  Conclusion</vt:lpstr>
      <vt:lpstr>Results from Poverty Data</vt:lpstr>
      <vt:lpstr>Results from GDP Data</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Country Twenty-Three</dc:title>
  <dc:creator>t x</dc:creator>
  <cp:lastModifiedBy>t x</cp:lastModifiedBy>
  <cp:revision>25</cp:revision>
  <dcterms:created xsi:type="dcterms:W3CDTF">2025-04-05T15:24:07Z</dcterms:created>
  <dcterms:modified xsi:type="dcterms:W3CDTF">2025-05-21T17:32:21Z</dcterms:modified>
</cp:coreProperties>
</file>